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5" r:id="rId1"/>
    <p:sldMasterId id="2147483843" r:id="rId2"/>
    <p:sldMasterId id="2147483861" r:id="rId3"/>
  </p:sldMasterIdLst>
  <p:notesMasterIdLst>
    <p:notesMasterId r:id="rId31"/>
  </p:notesMasterIdLst>
  <p:handoutMasterIdLst>
    <p:handoutMasterId r:id="rId32"/>
  </p:handoutMasterIdLst>
  <p:sldIdLst>
    <p:sldId id="473" r:id="rId4"/>
    <p:sldId id="467" r:id="rId5"/>
    <p:sldId id="512" r:id="rId6"/>
    <p:sldId id="513" r:id="rId7"/>
    <p:sldId id="514" r:id="rId8"/>
    <p:sldId id="531" r:id="rId9"/>
    <p:sldId id="521" r:id="rId10"/>
    <p:sldId id="396" r:id="rId11"/>
    <p:sldId id="496" r:id="rId12"/>
    <p:sldId id="518" r:id="rId13"/>
    <p:sldId id="382" r:id="rId14"/>
    <p:sldId id="469" r:id="rId15"/>
    <p:sldId id="528" r:id="rId16"/>
    <p:sldId id="529" r:id="rId17"/>
    <p:sldId id="490" r:id="rId18"/>
    <p:sldId id="515" r:id="rId19"/>
    <p:sldId id="486" r:id="rId20"/>
    <p:sldId id="516" r:id="rId21"/>
    <p:sldId id="536" r:id="rId22"/>
    <p:sldId id="519" r:id="rId23"/>
    <p:sldId id="520" r:id="rId24"/>
    <p:sldId id="522" r:id="rId25"/>
    <p:sldId id="527" r:id="rId26"/>
    <p:sldId id="523" r:id="rId27"/>
    <p:sldId id="525" r:id="rId28"/>
    <p:sldId id="533" r:id="rId29"/>
    <p:sldId id="534"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AACB"/>
    <a:srgbClr val="2A84EE"/>
    <a:srgbClr val="FF3300"/>
    <a:srgbClr val="007E3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23" autoAdjust="0"/>
    <p:restoredTop sz="91989" autoAdjust="0"/>
  </p:normalViewPr>
  <p:slideViewPr>
    <p:cSldViewPr snapToGrid="0" snapToObjects="1">
      <p:cViewPr>
        <p:scale>
          <a:sx n="66" d="100"/>
          <a:sy n="66" d="100"/>
        </p:scale>
        <p:origin x="-1578"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472"/>
    </p:cViewPr>
  </p:sorterViewPr>
  <p:notesViewPr>
    <p:cSldViewPr snapToGrid="0" snapToObjects="1">
      <p:cViewPr varScale="1">
        <p:scale>
          <a:sx n="55" d="100"/>
          <a:sy n="55" d="100"/>
        </p:scale>
        <p:origin x="-1890" y="-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2C7B11E-1B5F-4FE0-8243-4693F9C1FDAE}" type="datetimeFigureOut">
              <a:rPr lang="en-US" smtClean="0"/>
              <a:pPr/>
              <a:t>10/27/2013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4484852-B89D-43B8-B6F2-165E94A86638}" type="slidenum">
              <a:rPr lang="en-US" smtClean="0"/>
              <a:pPr/>
              <a:t>‹#›</a:t>
            </a:fld>
            <a:endParaRPr lang="en-US"/>
          </a:p>
        </p:txBody>
      </p:sp>
    </p:spTree>
    <p:extLst>
      <p:ext uri="{BB962C8B-B14F-4D97-AF65-F5344CB8AC3E}">
        <p14:creationId xmlns="" xmlns:p14="http://schemas.microsoft.com/office/powerpoint/2010/main" val="2634027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BCF18F-41C8-6A45-89EC-C74ED500648E}" type="datetimeFigureOut">
              <a:rPr lang="en-US" smtClean="0"/>
              <a:pPr/>
              <a:t>10/27/2013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C1620E-BD3F-2E40-B6A0-850C614ACB8F}" type="slidenum">
              <a:rPr lang="en-US" smtClean="0"/>
              <a:pPr/>
              <a:t>‹#›</a:t>
            </a:fld>
            <a:endParaRPr lang="en-US"/>
          </a:p>
        </p:txBody>
      </p:sp>
    </p:spTree>
    <p:extLst>
      <p:ext uri="{BB962C8B-B14F-4D97-AF65-F5344CB8AC3E}">
        <p14:creationId xmlns="" xmlns:p14="http://schemas.microsoft.com/office/powerpoint/2010/main" val="38309515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with shop.com expansion</a:t>
            </a:r>
            <a:r>
              <a:rPr lang="en-US" baseline="0" dirty="0" smtClean="0"/>
              <a:t> to global market</a:t>
            </a:r>
            <a:endParaRPr lang="en-US" dirty="0"/>
          </a:p>
        </p:txBody>
      </p:sp>
      <p:sp>
        <p:nvSpPr>
          <p:cNvPr id="4" name="Slide Number Placeholder 3"/>
          <p:cNvSpPr>
            <a:spLocks noGrp="1"/>
          </p:cNvSpPr>
          <p:nvPr>
            <p:ph type="sldNum" sz="quarter" idx="10"/>
          </p:nvPr>
        </p:nvSpPr>
        <p:spPr/>
        <p:txBody>
          <a:bodyPr/>
          <a:lstStyle/>
          <a:p>
            <a:fld id="{49C1620E-BD3F-2E40-B6A0-850C614ACB8F}" type="slidenum">
              <a:rPr lang="en-US" smtClean="0"/>
              <a:pPr/>
              <a:t>3</a:t>
            </a:fld>
            <a:endParaRPr lang="en-US"/>
          </a:p>
        </p:txBody>
      </p:sp>
    </p:spTree>
    <p:extLst>
      <p:ext uri="{BB962C8B-B14F-4D97-AF65-F5344CB8AC3E}">
        <p14:creationId xmlns="" xmlns:p14="http://schemas.microsoft.com/office/powerpoint/2010/main" val="1435774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txBox="1">
            <a:spLocks noGrp="1" noChangeArrowheads="1"/>
          </p:cNvSpPr>
          <p:nvPr/>
        </p:nvSpPr>
        <p:spPr bwMode="auto">
          <a:xfrm>
            <a:off x="3884613" y="8686491"/>
            <a:ext cx="2971800" cy="455951"/>
          </a:xfrm>
          <a:prstGeom prst="rect">
            <a:avLst/>
          </a:prstGeom>
          <a:noFill/>
          <a:ln w="9525">
            <a:noFill/>
            <a:miter lim="800000"/>
            <a:headEnd/>
            <a:tailEnd/>
          </a:ln>
        </p:spPr>
        <p:txBody>
          <a:bodyPr lIns="91964" tIns="45982" rIns="91964" bIns="45982" anchor="b"/>
          <a:lstStyle/>
          <a:p>
            <a:pPr algn="r"/>
            <a:fld id="{4F58C155-F540-46B8-BC67-6A1D00E54C94}" type="slidenum">
              <a:rPr lang="en-US" sz="1200">
                <a:solidFill>
                  <a:srgbClr val="000000"/>
                </a:solidFill>
              </a:rPr>
              <a:pPr algn="r"/>
              <a:t>13</a:t>
            </a:fld>
            <a:endParaRPr lang="en-US" sz="1200" dirty="0">
              <a:solidFill>
                <a:srgbClr val="000000"/>
              </a:solidFill>
            </a:endParaRPr>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noFill/>
          <a:ln/>
        </p:spPr>
        <p:txBody>
          <a:bodyPr lIns="86473" tIns="43239" rIns="86473" bIns="43239"/>
          <a:lstStyle/>
          <a:p>
            <a:pPr marL="171412" indent="-171412">
              <a:buFont typeface="Arial"/>
              <a:buChar char="•"/>
            </a:pPr>
            <a:r>
              <a:rPr lang="en-US" dirty="0" smtClean="0">
                <a:latin typeface="Arial" pitchFamily="34" charset="0"/>
              </a:rPr>
              <a:t>Here are some examples of sites done with our design center.</a:t>
            </a:r>
          </a:p>
          <a:p>
            <a:pPr marL="171412" indent="-171412">
              <a:buFont typeface="Arial"/>
              <a:buChar char="•"/>
            </a:pPr>
            <a:r>
              <a:rPr lang="en-US" dirty="0" smtClean="0">
                <a:latin typeface="Arial" pitchFamily="34" charset="0"/>
              </a:rPr>
              <a:t>You can see how professional these designs look.</a:t>
            </a:r>
          </a:p>
          <a:p>
            <a:pPr marL="171412" indent="-171412">
              <a:buFont typeface="Arial"/>
              <a:buChar char="•"/>
            </a:pPr>
            <a:r>
              <a:rPr lang="en-US" dirty="0" smtClean="0">
                <a:latin typeface="Arial" pitchFamily="34" charset="0"/>
              </a:rPr>
              <a:t>Any business owner would be proud to have one of these websites for their own.</a:t>
            </a:r>
          </a:p>
          <a:p>
            <a:pPr marL="171412" indent="-171412">
              <a:buFont typeface="Arial"/>
              <a:buChar char="•"/>
            </a:pPr>
            <a:r>
              <a:rPr lang="en-US" dirty="0" smtClean="0">
                <a:latin typeface="Arial" pitchFamily="34" charset="0"/>
              </a:rPr>
              <a:t>We are constantly sharing the</a:t>
            </a:r>
            <a:r>
              <a:rPr lang="en-US" baseline="0" dirty="0" smtClean="0">
                <a:latin typeface="Arial" pitchFamily="34" charset="0"/>
              </a:rPr>
              <a:t> latest work by our design center on our Facebook Page: facebook.com/officialmawebcenters</a:t>
            </a:r>
            <a:endParaRPr lang="en-US" dirty="0"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leadership school.</a:t>
            </a:r>
          </a:p>
          <a:p>
            <a:pPr marL="171450" indent="-171450">
              <a:buFontTx/>
              <a:buChar char="-"/>
            </a:pPr>
            <a:r>
              <a:rPr lang="en-US" baseline="0" dirty="0" smtClean="0"/>
              <a:t>we are leader to our client</a:t>
            </a:r>
          </a:p>
          <a:p>
            <a:pPr marL="171450" indent="-171450">
              <a:buFontTx/>
              <a:buChar char="-"/>
            </a:pPr>
            <a:r>
              <a:rPr lang="en-US" baseline="0" dirty="0" smtClean="0"/>
              <a:t>We are leader to our </a:t>
            </a:r>
            <a:r>
              <a:rPr lang="en-US" baseline="0" dirty="0" err="1" smtClean="0"/>
              <a:t>organisation</a:t>
            </a:r>
            <a:endParaRPr lang="en-US" baseline="0" dirty="0" smtClean="0"/>
          </a:p>
          <a:p>
            <a:pPr marL="171450" indent="-171450">
              <a:buFontTx/>
              <a:buChar char="-"/>
            </a:pPr>
            <a:r>
              <a:rPr lang="en-US" baseline="0" dirty="0" smtClean="0"/>
              <a:t>If we can lead by starting to use the DRS,  the effect will be incredible</a:t>
            </a:r>
          </a:p>
          <a:p>
            <a:endParaRPr lang="en-US" dirty="0"/>
          </a:p>
        </p:txBody>
      </p:sp>
      <p:sp>
        <p:nvSpPr>
          <p:cNvPr id="4" name="Slide Number Placeholder 3"/>
          <p:cNvSpPr>
            <a:spLocks noGrp="1"/>
          </p:cNvSpPr>
          <p:nvPr>
            <p:ph type="sldNum" sz="quarter" idx="10"/>
          </p:nvPr>
        </p:nvSpPr>
        <p:spPr/>
        <p:txBody>
          <a:bodyPr/>
          <a:lstStyle/>
          <a:p>
            <a:fld id="{49C1620E-BD3F-2E40-B6A0-850C614ACB8F}" type="slidenum">
              <a:rPr lang="en-US" smtClean="0"/>
              <a:pPr/>
              <a:t>15</a:t>
            </a:fld>
            <a:endParaRPr lang="en-US"/>
          </a:p>
        </p:txBody>
      </p:sp>
    </p:spTree>
    <p:extLst>
      <p:ext uri="{BB962C8B-B14F-4D97-AF65-F5344CB8AC3E}">
        <p14:creationId xmlns="" xmlns:p14="http://schemas.microsoft.com/office/powerpoint/2010/main" val="3404175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DRS, new templates</a:t>
            </a:r>
            <a:r>
              <a:rPr lang="en-US" baseline="0" dirty="0" smtClean="0"/>
              <a:t> are available</a:t>
            </a:r>
          </a:p>
          <a:p>
            <a:endParaRPr lang="en-US" baseline="0" dirty="0" smtClean="0"/>
          </a:p>
          <a:p>
            <a:r>
              <a:rPr lang="en-US" baseline="0" dirty="0" smtClean="0"/>
              <a:t>For </a:t>
            </a:r>
            <a:r>
              <a:rPr lang="en-US" baseline="0" dirty="0" err="1" smtClean="0"/>
              <a:t>customised</a:t>
            </a:r>
            <a:r>
              <a:rPr lang="en-US" baseline="0" dirty="0" smtClean="0"/>
              <a:t> design, can hire design center to do it like what our client does.</a:t>
            </a:r>
            <a:endParaRPr lang="en-US" dirty="0" smtClean="0"/>
          </a:p>
          <a:p>
            <a:endParaRPr lang="en-US" dirty="0"/>
          </a:p>
        </p:txBody>
      </p:sp>
      <p:sp>
        <p:nvSpPr>
          <p:cNvPr id="4" name="Slide Number Placeholder 3"/>
          <p:cNvSpPr>
            <a:spLocks noGrp="1"/>
          </p:cNvSpPr>
          <p:nvPr>
            <p:ph type="sldNum" sz="quarter" idx="10"/>
          </p:nvPr>
        </p:nvSpPr>
        <p:spPr/>
        <p:txBody>
          <a:bodyPr/>
          <a:lstStyle/>
          <a:p>
            <a:fld id="{49C1620E-BD3F-2E40-B6A0-850C614ACB8F}" type="slidenum">
              <a:rPr lang="en-US" smtClean="0"/>
              <a:pPr/>
              <a:t>16</a:t>
            </a:fld>
            <a:endParaRPr lang="en-US"/>
          </a:p>
        </p:txBody>
      </p:sp>
    </p:spTree>
    <p:extLst>
      <p:ext uri="{BB962C8B-B14F-4D97-AF65-F5344CB8AC3E}">
        <p14:creationId xmlns="" xmlns:p14="http://schemas.microsoft.com/office/powerpoint/2010/main" val="1381129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EA9369-5083-4BB9-BF7F-5E1DE894A380}" type="slidenum">
              <a:rPr lang="en-US" smtClean="0"/>
              <a:pPr/>
              <a:t>17</a:t>
            </a:fld>
            <a:endParaRPr lang="en-US" dirty="0"/>
          </a:p>
        </p:txBody>
      </p:sp>
    </p:spTree>
    <p:extLst>
      <p:ext uri="{BB962C8B-B14F-4D97-AF65-F5344CB8AC3E}">
        <p14:creationId xmlns="" xmlns:p14="http://schemas.microsoft.com/office/powerpoint/2010/main" val="2935317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take advantage of</a:t>
            </a:r>
            <a:r>
              <a:rPr lang="en-US" baseline="0" dirty="0" smtClean="0"/>
              <a:t> the events specials</a:t>
            </a:r>
            <a:endParaRPr lang="en-US" dirty="0"/>
          </a:p>
        </p:txBody>
      </p:sp>
      <p:sp>
        <p:nvSpPr>
          <p:cNvPr id="4" name="Slide Number Placeholder 3"/>
          <p:cNvSpPr>
            <a:spLocks noGrp="1"/>
          </p:cNvSpPr>
          <p:nvPr>
            <p:ph type="sldNum" sz="quarter" idx="10"/>
          </p:nvPr>
        </p:nvSpPr>
        <p:spPr/>
        <p:txBody>
          <a:bodyPr/>
          <a:lstStyle/>
          <a:p>
            <a:fld id="{49C1620E-BD3F-2E40-B6A0-850C614ACB8F}" type="slidenum">
              <a:rPr lang="en-US" smtClean="0">
                <a:solidFill>
                  <a:prstClr val="black"/>
                </a:solidFill>
              </a:rPr>
              <a:pPr/>
              <a:t>19</a:t>
            </a:fld>
            <a:endParaRPr lang="en-US">
              <a:solidFill>
                <a:prstClr val="black"/>
              </a:solidFill>
            </a:endParaRPr>
          </a:p>
        </p:txBody>
      </p:sp>
    </p:spTree>
    <p:extLst>
      <p:ext uri="{BB962C8B-B14F-4D97-AF65-F5344CB8AC3E}">
        <p14:creationId xmlns="" xmlns:p14="http://schemas.microsoft.com/office/powerpoint/2010/main" val="2376617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take advantage of</a:t>
            </a:r>
            <a:r>
              <a:rPr lang="en-US" baseline="0" dirty="0" smtClean="0"/>
              <a:t> the events specials</a:t>
            </a:r>
            <a:endParaRPr lang="en-US" dirty="0"/>
          </a:p>
        </p:txBody>
      </p:sp>
      <p:sp>
        <p:nvSpPr>
          <p:cNvPr id="4" name="Slide Number Placeholder 3"/>
          <p:cNvSpPr>
            <a:spLocks noGrp="1"/>
          </p:cNvSpPr>
          <p:nvPr>
            <p:ph type="sldNum" sz="quarter" idx="10"/>
          </p:nvPr>
        </p:nvSpPr>
        <p:spPr/>
        <p:txBody>
          <a:bodyPr/>
          <a:lstStyle/>
          <a:p>
            <a:fld id="{49C1620E-BD3F-2E40-B6A0-850C614ACB8F}" type="slidenum">
              <a:rPr lang="en-US" smtClean="0"/>
              <a:pPr/>
              <a:t>20</a:t>
            </a:fld>
            <a:endParaRPr lang="en-US"/>
          </a:p>
        </p:txBody>
      </p:sp>
    </p:spTree>
    <p:extLst>
      <p:ext uri="{BB962C8B-B14F-4D97-AF65-F5344CB8AC3E}">
        <p14:creationId xmlns="" xmlns:p14="http://schemas.microsoft.com/office/powerpoint/2010/main" val="2376617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Webcenter</a:t>
            </a:r>
            <a:r>
              <a:rPr lang="en-US" baseline="0" dirty="0" smtClean="0"/>
              <a:t> </a:t>
            </a:r>
            <a:r>
              <a:rPr lang="en-US" dirty="0" smtClean="0"/>
              <a:t>fast start kit available</a:t>
            </a:r>
            <a:endParaRPr lang="en-US" dirty="0"/>
          </a:p>
        </p:txBody>
      </p:sp>
      <p:sp>
        <p:nvSpPr>
          <p:cNvPr id="4" name="Slide Number Placeholder 3"/>
          <p:cNvSpPr>
            <a:spLocks noGrp="1"/>
          </p:cNvSpPr>
          <p:nvPr>
            <p:ph type="sldNum" sz="quarter" idx="10"/>
          </p:nvPr>
        </p:nvSpPr>
        <p:spPr/>
        <p:txBody>
          <a:bodyPr/>
          <a:lstStyle/>
          <a:p>
            <a:fld id="{49C1620E-BD3F-2E40-B6A0-850C614ACB8F}" type="slidenum">
              <a:rPr lang="en-US" smtClean="0"/>
              <a:pPr/>
              <a:t>21</a:t>
            </a:fld>
            <a:endParaRPr lang="en-US"/>
          </a:p>
        </p:txBody>
      </p:sp>
    </p:spTree>
    <p:extLst>
      <p:ext uri="{BB962C8B-B14F-4D97-AF65-F5344CB8AC3E}">
        <p14:creationId xmlns="" xmlns:p14="http://schemas.microsoft.com/office/powerpoint/2010/main" val="1668815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Webcenters</a:t>
            </a:r>
            <a:r>
              <a:rPr lang="en-US" dirty="0" smtClean="0"/>
              <a:t> program is an unique platform</a:t>
            </a:r>
            <a:r>
              <a:rPr lang="en-US" baseline="0" dirty="0" smtClean="0"/>
              <a:t> in MA university- where full range of supports are provided</a:t>
            </a:r>
            <a:endParaRPr lang="en-US" dirty="0"/>
          </a:p>
        </p:txBody>
      </p:sp>
      <p:sp>
        <p:nvSpPr>
          <p:cNvPr id="4" name="Slide Number Placeholder 3"/>
          <p:cNvSpPr>
            <a:spLocks noGrp="1"/>
          </p:cNvSpPr>
          <p:nvPr>
            <p:ph type="sldNum" sz="quarter" idx="10"/>
          </p:nvPr>
        </p:nvSpPr>
        <p:spPr/>
        <p:txBody>
          <a:bodyPr/>
          <a:lstStyle/>
          <a:p>
            <a:fld id="{49C1620E-BD3F-2E40-B6A0-850C614ACB8F}" type="slidenum">
              <a:rPr lang="en-US" smtClean="0"/>
              <a:pPr/>
              <a:t>22</a:t>
            </a:fld>
            <a:endParaRPr lang="en-US"/>
          </a:p>
        </p:txBody>
      </p:sp>
    </p:spTree>
    <p:extLst>
      <p:ext uri="{BB962C8B-B14F-4D97-AF65-F5344CB8AC3E}">
        <p14:creationId xmlns="" xmlns:p14="http://schemas.microsoft.com/office/powerpoint/2010/main" val="1790291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7"/>
          <p:cNvSpPr>
            <a:spLocks noGrp="1" noChangeArrowheads="1"/>
          </p:cNvSpPr>
          <p:nvPr>
            <p:ph type="sldNum" sz="quarter" idx="5"/>
          </p:nvPr>
        </p:nvSpPr>
        <p:spPr>
          <a:xfrm>
            <a:off x="3884613" y="8685213"/>
            <a:ext cx="2971800" cy="457200"/>
          </a:xfrm>
          <a:prstGeom prst="rect">
            <a:avLst/>
          </a:prstGeom>
          <a:noFill/>
        </p:spPr>
        <p:txBody>
          <a:bodyPr lIns="86473" tIns="43239" rIns="86473" bIns="43239"/>
          <a:lstStyle/>
          <a:p>
            <a:fld id="{AAB43DDC-7331-47D9-93B4-0C842416D838}" type="slidenum">
              <a:rPr lang="en-US">
                <a:solidFill>
                  <a:srgbClr val="000000"/>
                </a:solidFill>
              </a:rPr>
              <a:pPr/>
              <a:t>23</a:t>
            </a:fld>
            <a:endParaRPr lang="en-US" dirty="0">
              <a:solidFill>
                <a:srgbClr val="000000"/>
              </a:solidFill>
            </a:endParaRPr>
          </a:p>
        </p:txBody>
      </p:sp>
      <p:sp>
        <p:nvSpPr>
          <p:cNvPr id="574467" name="Rectangle 2"/>
          <p:cNvSpPr>
            <a:spLocks noGrp="1" noRot="1" noChangeAspect="1" noChangeArrowheads="1" noTextEdit="1"/>
          </p:cNvSpPr>
          <p:nvPr>
            <p:ph type="sldImg"/>
          </p:nvPr>
        </p:nvSpPr>
        <p:spPr>
          <a:ln/>
        </p:spPr>
      </p:sp>
      <p:sp>
        <p:nvSpPr>
          <p:cNvPr id="574468" name="Rectangle 3"/>
          <p:cNvSpPr>
            <a:spLocks noGrp="1" noChangeArrowheads="1"/>
          </p:cNvSpPr>
          <p:nvPr>
            <p:ph type="body" idx="1"/>
          </p:nvPr>
        </p:nvSpPr>
        <p:spPr>
          <a:noFill/>
          <a:ln/>
        </p:spPr>
        <p:txBody>
          <a:bodyPr lIns="86473" tIns="43239" rIns="86473" bIns="43239"/>
          <a:lstStyle/>
          <a:p>
            <a:pPr eaLnBrk="1" hangingPunct="1">
              <a:buFontTx/>
              <a:buChar char="•"/>
            </a:pPr>
            <a:r>
              <a:rPr lang="en-US" dirty="0" smtClean="0">
                <a:latin typeface="Arial" pitchFamily="34" charset="0"/>
              </a:rPr>
              <a:t>The</a:t>
            </a:r>
            <a:r>
              <a:rPr lang="en-US" baseline="0" dirty="0" smtClean="0">
                <a:latin typeface="Arial" pitchFamily="34" charset="0"/>
              </a:rPr>
              <a:t> mawc411 site has a link with helpful video tutorials on how to set up your new WebCenter</a:t>
            </a:r>
            <a:endParaRPr lang="en-US" dirty="0"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2"/>
          <p:cNvSpPr>
            <a:spLocks noGrp="1" noRot="1" noChangeAspect="1"/>
          </p:cNvSpPr>
          <p:nvPr>
            <p:ph type="sldImg"/>
          </p:nvPr>
        </p:nvSpPr>
        <p:spPr bwMode="auto">
          <a:noFill/>
          <a:ln>
            <a:solidFill>
              <a:srgbClr val="000000"/>
            </a:solidFill>
            <a:miter lim="800000"/>
            <a:headEnd/>
            <a:tailEnd/>
          </a:ln>
        </p:spPr>
      </p:sp>
      <p:sp>
        <p:nvSpPr>
          <p:cNvPr id="540674"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r>
              <a:rPr lang="en-US" altLang="zh-TW" dirty="0" smtClean="0"/>
              <a:t>Take advantage</a:t>
            </a:r>
            <a:r>
              <a:rPr lang="en-US" altLang="zh-TW" baseline="0" dirty="0" smtClean="0"/>
              <a:t> of wct101</a:t>
            </a:r>
            <a:endParaRPr lang="en-US" altLang="zh-TW" dirty="0" smtClean="0"/>
          </a:p>
        </p:txBody>
      </p:sp>
      <p:sp>
        <p:nvSpPr>
          <p:cNvPr id="540675" name="Rectangle 4"/>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a:defRPr/>
            </a:pPr>
            <a:fld id="{06AAF63A-FF29-43E8-BA7F-D8664620D957}" type="slidenum">
              <a:rPr lang="en-US" altLang="zh-TW">
                <a:solidFill>
                  <a:prstClr val="black"/>
                </a:solidFill>
              </a:rPr>
              <a:pPr>
                <a:defRPr/>
              </a:pPr>
              <a:t>24</a:t>
            </a:fld>
            <a:endParaRPr lang="en-US" altLang="zh-TW">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On-line shopping  becomes the trend where people buy and sell..</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Shop.com becomes the “Channel” where businesses with e-commerce presence would want to leverage shop.com to drive traffic to their business.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9C1620E-BD3F-2E40-B6A0-850C614ACB8F}" type="slidenum">
              <a:rPr lang="en-US" smtClean="0"/>
              <a:pPr/>
              <a:t>4</a:t>
            </a:fld>
            <a:endParaRPr lang="en-US"/>
          </a:p>
        </p:txBody>
      </p:sp>
    </p:spTree>
    <p:extLst>
      <p:ext uri="{BB962C8B-B14F-4D97-AF65-F5344CB8AC3E}">
        <p14:creationId xmlns="" xmlns:p14="http://schemas.microsoft.com/office/powerpoint/2010/main" val="3609589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2"/>
          <p:cNvSpPr>
            <a:spLocks noGrp="1" noRot="1" noChangeAspect="1"/>
          </p:cNvSpPr>
          <p:nvPr>
            <p:ph type="sldImg"/>
          </p:nvPr>
        </p:nvSpPr>
        <p:spPr bwMode="auto">
          <a:noFill/>
          <a:ln>
            <a:solidFill>
              <a:srgbClr val="000000"/>
            </a:solidFill>
            <a:miter lim="800000"/>
            <a:headEnd/>
            <a:tailEnd/>
          </a:ln>
        </p:spPr>
      </p:sp>
      <p:sp>
        <p:nvSpPr>
          <p:cNvPr id="544770"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r>
              <a:rPr lang="en-US" altLang="zh-TW" dirty="0" smtClean="0"/>
              <a:t>Take advantage</a:t>
            </a:r>
            <a:r>
              <a:rPr lang="en-US" altLang="zh-TW" baseline="0" dirty="0" smtClean="0"/>
              <a:t> of wct201</a:t>
            </a:r>
            <a:endParaRPr lang="en-US" altLang="zh-TW" dirty="0" smtClean="0"/>
          </a:p>
        </p:txBody>
      </p:sp>
      <p:sp>
        <p:nvSpPr>
          <p:cNvPr id="545795" name="Rectangle 4"/>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a:defRPr/>
            </a:pPr>
            <a:fld id="{7ED08CAE-DF9A-4B1E-9073-E2759D452744}" type="slidenum">
              <a:rPr lang="en-US" altLang="zh-TW">
                <a:solidFill>
                  <a:prstClr val="black"/>
                </a:solidFill>
              </a:rPr>
              <a:pPr>
                <a:defRPr/>
              </a:pPr>
              <a:t>25</a:t>
            </a:fld>
            <a:endParaRPr lang="en-US" altLang="zh-TW">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86483" tIns="43243" rIns="86483" bIns="43243"/>
          <a:lstStyle/>
          <a:p>
            <a:pPr defTabSz="896938" fontAlgn="base">
              <a:spcBef>
                <a:spcPct val="0"/>
              </a:spcBef>
              <a:spcAft>
                <a:spcPct val="0"/>
              </a:spcAft>
            </a:pPr>
            <a:fld id="{6D284F39-BD90-445F-85CE-5EE04C166593}" type="slidenum">
              <a:rPr lang="en-US" altLang="zh-TW">
                <a:solidFill>
                  <a:srgbClr val="000000"/>
                </a:solidFill>
                <a:ea typeface="微軟正黑體"/>
              </a:rPr>
              <a:pPr defTabSz="896938" fontAlgn="base">
                <a:spcBef>
                  <a:spcPct val="0"/>
                </a:spcBef>
                <a:spcAft>
                  <a:spcPct val="0"/>
                </a:spcAft>
              </a:pPr>
              <a:t>26</a:t>
            </a:fld>
            <a:endParaRPr lang="en-US" altLang="zh-TW">
              <a:solidFill>
                <a:srgbClr val="000000"/>
              </a:solidFill>
              <a:ea typeface="微軟正黑體"/>
            </a:endParaRPr>
          </a:p>
        </p:txBody>
      </p:sp>
      <p:sp>
        <p:nvSpPr>
          <p:cNvPr id="3051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4596" name="Rectangle 3"/>
          <p:cNvSpPr>
            <a:spLocks noGrp="1" noChangeArrowheads="1"/>
          </p:cNvSpPr>
          <p:nvPr>
            <p:ph type="body" idx="1"/>
          </p:nvPr>
        </p:nvSpPr>
        <p:spPr/>
        <p:txBody>
          <a:bodyPr lIns="86483" tIns="43243" rIns="86483" bIns="43243"/>
          <a:lstStyle/>
          <a:p>
            <a:pPr marL="174698" indent="-174698" eaLnBrk="1" fontAlgn="auto" hangingPunct="1">
              <a:spcBef>
                <a:spcPts val="0"/>
              </a:spcBef>
              <a:spcAft>
                <a:spcPts val="0"/>
              </a:spcAft>
              <a:buFont typeface="Arial"/>
              <a:buChar char="•"/>
              <a:defRPr/>
            </a:pPr>
            <a:r>
              <a:rPr lang="en-US" dirty="0" smtClean="0">
                <a:latin typeface="Arial" pitchFamily="34" charset="0"/>
              </a:rPr>
              <a:t> </a:t>
            </a:r>
            <a:r>
              <a:rPr lang="en-US" baseline="0" dirty="0" smtClean="0">
                <a:latin typeface="Arial" pitchFamily="34" charset="0"/>
              </a:rPr>
              <a:t>leader-needs to have a bigger vision of global expansion</a:t>
            </a:r>
          </a:p>
          <a:p>
            <a:pPr marL="174698" indent="-174698" eaLnBrk="1" fontAlgn="auto" hangingPunct="1">
              <a:spcBef>
                <a:spcPts val="0"/>
              </a:spcBef>
              <a:spcAft>
                <a:spcPts val="0"/>
              </a:spcAft>
              <a:buFont typeface="Arial"/>
              <a:buChar char="•"/>
              <a:defRPr/>
            </a:pPr>
            <a:r>
              <a:rPr lang="en-US" baseline="0" dirty="0" smtClean="0">
                <a:latin typeface="Arial" pitchFamily="34" charset="0"/>
              </a:rPr>
              <a:t> as </a:t>
            </a:r>
            <a:r>
              <a:rPr lang="en-US" baseline="0" dirty="0" err="1" smtClean="0">
                <a:latin typeface="Arial" pitchFamily="34" charset="0"/>
              </a:rPr>
              <a:t>webcenter</a:t>
            </a:r>
            <a:r>
              <a:rPr lang="en-US" baseline="0" dirty="0" smtClean="0">
                <a:latin typeface="Arial" pitchFamily="34" charset="0"/>
              </a:rPr>
              <a:t> is one of the first product to be introduced to all other countries…</a:t>
            </a:r>
          </a:p>
          <a:p>
            <a:pPr marL="174698" indent="-174698" eaLnBrk="1" fontAlgn="auto" hangingPunct="1">
              <a:spcBef>
                <a:spcPts val="0"/>
              </a:spcBef>
              <a:spcAft>
                <a:spcPts val="0"/>
              </a:spcAft>
              <a:buFont typeface="Arial"/>
              <a:buChar char="•"/>
              <a:defRPr/>
            </a:pPr>
            <a:endParaRPr lang="en-US" b="1" dirty="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fontAlgn="base" hangingPunct="0">
              <a:spcBef>
                <a:spcPct val="0"/>
              </a:spcBef>
              <a:spcAft>
                <a:spcPct val="0"/>
              </a:spcAft>
            </a:pPr>
            <a:fld id="{8CDF57CE-E4B0-9247-A405-4130F52A2A50}" type="slidenum">
              <a:rPr lang="en-US" sz="1200" smtClean="0">
                <a:solidFill>
                  <a:srgbClr val="000000"/>
                </a:solidFill>
              </a:rPr>
              <a:pPr algn="r" eaLnBrk="0" fontAlgn="base" hangingPunct="0">
                <a:spcBef>
                  <a:spcPct val="0"/>
                </a:spcBef>
                <a:spcAft>
                  <a:spcPct val="0"/>
                </a:spcAft>
              </a:pPr>
              <a:t>27</a:t>
            </a:fld>
            <a:endParaRPr lang="en-US" sz="1200" smtClean="0">
              <a:solidFill>
                <a:srgbClr val="000000"/>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indent="-228600"/>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for those without  web presence,</a:t>
            </a:r>
            <a:r>
              <a:rPr lang="en-US" baseline="0" dirty="0" smtClean="0"/>
              <a:t> we can provide them with an effective, functional web solutions.</a:t>
            </a:r>
            <a:endParaRPr lang="en-US" dirty="0"/>
          </a:p>
        </p:txBody>
      </p:sp>
      <p:sp>
        <p:nvSpPr>
          <p:cNvPr id="4" name="Slide Number Placeholder 3"/>
          <p:cNvSpPr>
            <a:spLocks noGrp="1"/>
          </p:cNvSpPr>
          <p:nvPr>
            <p:ph type="sldNum" sz="quarter" idx="10"/>
          </p:nvPr>
        </p:nvSpPr>
        <p:spPr/>
        <p:txBody>
          <a:bodyPr/>
          <a:lstStyle/>
          <a:p>
            <a:fld id="{49C1620E-BD3F-2E40-B6A0-850C614ACB8F}" type="slidenum">
              <a:rPr lang="en-US" smtClean="0"/>
              <a:pPr/>
              <a:t>5</a:t>
            </a:fld>
            <a:endParaRPr lang="en-US"/>
          </a:p>
        </p:txBody>
      </p:sp>
    </p:spTree>
    <p:extLst>
      <p:ext uri="{BB962C8B-B14F-4D97-AF65-F5344CB8AC3E}">
        <p14:creationId xmlns="" xmlns:p14="http://schemas.microsoft.com/office/powerpoint/2010/main" val="1630728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86483" tIns="43243" rIns="86483" bIns="43243"/>
          <a:lstStyle/>
          <a:p>
            <a:pPr defTabSz="896938" fontAlgn="base">
              <a:spcBef>
                <a:spcPct val="0"/>
              </a:spcBef>
              <a:spcAft>
                <a:spcPct val="0"/>
              </a:spcAft>
            </a:pPr>
            <a:fld id="{6D284F39-BD90-445F-85CE-5EE04C166593}" type="slidenum">
              <a:rPr lang="en-US" altLang="zh-TW">
                <a:solidFill>
                  <a:srgbClr val="000000"/>
                </a:solidFill>
                <a:ea typeface="微軟正黑體"/>
              </a:rPr>
              <a:pPr defTabSz="896938" fontAlgn="base">
                <a:spcBef>
                  <a:spcPct val="0"/>
                </a:spcBef>
                <a:spcAft>
                  <a:spcPct val="0"/>
                </a:spcAft>
              </a:pPr>
              <a:t>7</a:t>
            </a:fld>
            <a:endParaRPr lang="en-US" altLang="zh-TW">
              <a:solidFill>
                <a:srgbClr val="000000"/>
              </a:solidFill>
              <a:ea typeface="微軟正黑體"/>
            </a:endParaRPr>
          </a:p>
        </p:txBody>
      </p:sp>
      <p:sp>
        <p:nvSpPr>
          <p:cNvPr id="3051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4596" name="Rectangle 3"/>
          <p:cNvSpPr>
            <a:spLocks noGrp="1" noChangeArrowheads="1"/>
          </p:cNvSpPr>
          <p:nvPr>
            <p:ph type="body" idx="1"/>
          </p:nvPr>
        </p:nvSpPr>
        <p:spPr/>
        <p:txBody>
          <a:bodyPr lIns="86483" tIns="43243" rIns="86483" bIns="43243"/>
          <a:lstStyle/>
          <a:p>
            <a:pPr marL="174698" indent="-174698" eaLnBrk="1" fontAlgn="auto" hangingPunct="1">
              <a:spcBef>
                <a:spcPts val="0"/>
              </a:spcBef>
              <a:spcAft>
                <a:spcPts val="0"/>
              </a:spcAft>
              <a:buFont typeface="Arial"/>
              <a:buChar char="•"/>
              <a:defRPr/>
            </a:pPr>
            <a:r>
              <a:rPr lang="en-US" dirty="0" smtClean="0">
                <a:latin typeface="Arial" pitchFamily="34" charset="0"/>
              </a:rPr>
              <a:t> </a:t>
            </a:r>
            <a:r>
              <a:rPr lang="en-US" baseline="0" dirty="0" smtClean="0">
                <a:latin typeface="Arial" pitchFamily="34" charset="0"/>
              </a:rPr>
              <a:t>leader-needs to have a bigger vision of global expansion</a:t>
            </a:r>
          </a:p>
          <a:p>
            <a:pPr marL="174698" indent="-174698" eaLnBrk="1" fontAlgn="auto" hangingPunct="1">
              <a:spcBef>
                <a:spcPts val="0"/>
              </a:spcBef>
              <a:spcAft>
                <a:spcPts val="0"/>
              </a:spcAft>
              <a:buFont typeface="Arial"/>
              <a:buChar char="•"/>
              <a:defRPr/>
            </a:pPr>
            <a:r>
              <a:rPr lang="en-US" baseline="0" dirty="0" smtClean="0">
                <a:latin typeface="Arial" pitchFamily="34" charset="0"/>
              </a:rPr>
              <a:t> as </a:t>
            </a:r>
            <a:r>
              <a:rPr lang="en-US" baseline="0" dirty="0" err="1" smtClean="0">
                <a:latin typeface="Arial" pitchFamily="34" charset="0"/>
              </a:rPr>
              <a:t>webcenter</a:t>
            </a:r>
            <a:r>
              <a:rPr lang="en-US" baseline="0" dirty="0" smtClean="0">
                <a:latin typeface="Arial" pitchFamily="34" charset="0"/>
              </a:rPr>
              <a:t> is one of the first product to be introduced to all other countries…</a:t>
            </a:r>
          </a:p>
          <a:p>
            <a:pPr marL="174698" indent="-174698" eaLnBrk="1" fontAlgn="auto" hangingPunct="1">
              <a:spcBef>
                <a:spcPts val="0"/>
              </a:spcBef>
              <a:spcAft>
                <a:spcPts val="0"/>
              </a:spcAft>
              <a:buFont typeface="Arial"/>
              <a:buChar char="•"/>
              <a:defRPr/>
            </a:pPr>
            <a:endParaRPr lang="en-US" b="1" dirty="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Importantly</a:t>
            </a:r>
            <a:r>
              <a:rPr lang="en-US" baseline="0" dirty="0" smtClean="0"/>
              <a:t> thing to know – </a:t>
            </a:r>
            <a:r>
              <a:rPr lang="en-US" baseline="0" smtClean="0"/>
              <a:t>“why" </a:t>
            </a:r>
            <a:r>
              <a:rPr lang="en-US" baseline="0" dirty="0" smtClean="0"/>
              <a:t>company needs website</a:t>
            </a:r>
            <a:endParaRPr lang="en-US" dirty="0" smtClean="0"/>
          </a:p>
          <a:p>
            <a:endParaRPr lang="en-US" dirty="0"/>
          </a:p>
        </p:txBody>
      </p:sp>
      <p:sp>
        <p:nvSpPr>
          <p:cNvPr id="4" name="Slide Number Placeholder 3"/>
          <p:cNvSpPr>
            <a:spLocks noGrp="1"/>
          </p:cNvSpPr>
          <p:nvPr>
            <p:ph type="sldNum" sz="quarter" idx="10"/>
          </p:nvPr>
        </p:nvSpPr>
        <p:spPr/>
        <p:txBody>
          <a:bodyPr/>
          <a:lstStyle/>
          <a:p>
            <a:fld id="{49C1620E-BD3F-2E40-B6A0-850C614ACB8F}" type="slidenum">
              <a:rPr lang="en-US" smtClean="0"/>
              <a:pPr/>
              <a:t>8</a:t>
            </a:fld>
            <a:endParaRPr lang="en-US"/>
          </a:p>
        </p:txBody>
      </p:sp>
    </p:spTree>
    <p:extLst>
      <p:ext uri="{BB962C8B-B14F-4D97-AF65-F5344CB8AC3E}">
        <p14:creationId xmlns="" xmlns:p14="http://schemas.microsoft.com/office/powerpoint/2010/main" val="1168986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C1620E-BD3F-2E40-B6A0-850C614ACB8F}" type="slidenum">
              <a:rPr lang="en-US" smtClean="0"/>
              <a:pPr/>
              <a:t>9</a:t>
            </a:fld>
            <a:endParaRPr lang="en-US"/>
          </a:p>
        </p:txBody>
      </p:sp>
    </p:spTree>
    <p:extLst>
      <p:ext uri="{BB962C8B-B14F-4D97-AF65-F5344CB8AC3E}">
        <p14:creationId xmlns="" xmlns:p14="http://schemas.microsoft.com/office/powerpoint/2010/main" val="982030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C1620E-BD3F-2E40-B6A0-850C614ACB8F}" type="slidenum">
              <a:rPr lang="en-US" smtClean="0"/>
              <a:pPr/>
              <a:t>10</a:t>
            </a:fld>
            <a:endParaRPr lang="en-US"/>
          </a:p>
        </p:txBody>
      </p:sp>
    </p:spTree>
    <p:extLst>
      <p:ext uri="{BB962C8B-B14F-4D97-AF65-F5344CB8AC3E}">
        <p14:creationId xmlns="" xmlns:p14="http://schemas.microsoft.com/office/powerpoint/2010/main" val="88214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C1620E-BD3F-2E40-B6A0-850C614ACB8F}" type="slidenum">
              <a:rPr lang="en-US" smtClean="0"/>
              <a:pPr/>
              <a:t>11</a:t>
            </a:fld>
            <a:endParaRPr lang="en-US"/>
          </a:p>
        </p:txBody>
      </p:sp>
    </p:spTree>
    <p:extLst>
      <p:ext uri="{BB962C8B-B14F-4D97-AF65-F5344CB8AC3E}">
        <p14:creationId xmlns="" xmlns:p14="http://schemas.microsoft.com/office/powerpoint/2010/main" val="2465713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C1620E-BD3F-2E40-B6A0-850C614ACB8F}" type="slidenum">
              <a:rPr lang="en-US" smtClean="0"/>
              <a:pPr/>
              <a:t>12</a:t>
            </a:fld>
            <a:endParaRPr lang="en-US"/>
          </a:p>
        </p:txBody>
      </p:sp>
    </p:spTree>
    <p:extLst>
      <p:ext uri="{BB962C8B-B14F-4D97-AF65-F5344CB8AC3E}">
        <p14:creationId xmlns="" xmlns:p14="http://schemas.microsoft.com/office/powerpoint/2010/main" val="40877796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srcRect/>
          <a:stretch>
            <a:fillRect/>
          </a:stretch>
        </p:blipFill>
        <p:spPr bwMode="auto">
          <a:xfrm>
            <a:off x="0" y="0"/>
            <a:ext cx="9144000" cy="5080000"/>
          </a:xfrm>
          <a:prstGeom prst="rect">
            <a:avLst/>
          </a:prstGeom>
          <a:noFill/>
          <a:ln w="9525">
            <a:noFill/>
            <a:miter lim="800000"/>
            <a:headEnd/>
            <a:tailEnd/>
          </a:ln>
        </p:spPr>
      </p:pic>
      <p:cxnSp>
        <p:nvCxnSpPr>
          <p:cNvPr id="5" name="Straight Connector 4"/>
          <p:cNvCxnSpPr/>
          <p:nvPr userDrawn="1"/>
        </p:nvCxnSpPr>
        <p:spPr>
          <a:xfrm>
            <a:off x="-1447800" y="-3810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76200" y="4419600"/>
            <a:ext cx="7772400" cy="1470025"/>
          </a:xfrm>
        </p:spPr>
        <p:txBody>
          <a:bodyPr anchor="b"/>
          <a:lstStyle>
            <a:lvl1pPr algn="l">
              <a:defRPr sz="3600" baseline="0">
                <a:ln>
                  <a:solidFill>
                    <a:schemeClr val="accent1">
                      <a:lumMod val="50000"/>
                    </a:schemeClr>
                  </a:solidFill>
                </a:ln>
                <a:solidFill>
                  <a:schemeClr val="accent2">
                    <a:lumMod val="60000"/>
                    <a:lumOff val="40000"/>
                  </a:schemeClr>
                </a:solidFill>
                <a:effectLst>
                  <a:reflection blurRad="6350" stA="140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6200" y="5867400"/>
            <a:ext cx="6400800" cy="762000"/>
          </a:xfrm>
          <a:ln>
            <a:noFill/>
          </a:ln>
        </p:spPr>
        <p:txBody>
          <a:bodyPr>
            <a:normAutofit/>
          </a:bodyPr>
          <a:lstStyle>
            <a:lvl1pPr marL="0" indent="0" algn="l">
              <a:buNone/>
              <a:defRPr sz="2400">
                <a:ln w="3175">
                  <a:noFill/>
                </a:ln>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Date Placeholder 3"/>
          <p:cNvSpPr>
            <a:spLocks noGrp="1"/>
          </p:cNvSpPr>
          <p:nvPr>
            <p:ph type="dt" sz="half" idx="10"/>
          </p:nvPr>
        </p:nvSpPr>
        <p:spPr>
          <a:xfrm>
            <a:off x="457200" y="6492875"/>
            <a:ext cx="2133600" cy="365125"/>
          </a:xfrm>
        </p:spPr>
        <p:txBody>
          <a:bodyPr/>
          <a:lstStyle>
            <a:lvl1pPr fontAlgn="base">
              <a:spcBef>
                <a:spcPct val="0"/>
              </a:spcBef>
              <a:spcAft>
                <a:spcPct val="0"/>
              </a:spcAft>
              <a:defRPr kumimoji="1">
                <a:latin typeface="Arial" charset="0"/>
                <a:ea typeface="新細明體" pitchFamily="18" charset="-120"/>
              </a:defRPr>
            </a:lvl1pPr>
          </a:lstStyle>
          <a:p>
            <a:pPr>
              <a:defRPr/>
            </a:pPr>
            <a:fld id="{9F649136-65BA-45F1-98C4-7256733513A9}" type="datetime1">
              <a:rPr lang="en-US"/>
              <a:pPr>
                <a:defRPr/>
              </a:pPr>
              <a:t>10/27/2013</a:t>
            </a:fld>
            <a:endParaRPr lang="en-US"/>
          </a:p>
        </p:txBody>
      </p:sp>
      <p:sp>
        <p:nvSpPr>
          <p:cNvPr id="7" name="Footer Placeholder 4"/>
          <p:cNvSpPr>
            <a:spLocks noGrp="1"/>
          </p:cNvSpPr>
          <p:nvPr>
            <p:ph type="ftr" sz="quarter" idx="11"/>
          </p:nvPr>
        </p:nvSpPr>
        <p:spPr>
          <a:xfrm>
            <a:off x="3124200" y="6492875"/>
            <a:ext cx="2895600" cy="365125"/>
          </a:xfrm>
        </p:spPr>
        <p:txBody>
          <a:bodyPr/>
          <a:lstStyle>
            <a:lvl1pPr fontAlgn="base">
              <a:spcBef>
                <a:spcPct val="0"/>
              </a:spcBef>
              <a:spcAft>
                <a:spcPct val="0"/>
              </a:spcAft>
              <a:defRPr kumimoji="1">
                <a:latin typeface="Arial" charset="0"/>
                <a:ea typeface="新細明體" pitchFamily="18" charset="-120"/>
              </a:defRPr>
            </a:lvl1pPr>
          </a:lstStyle>
          <a:p>
            <a:pPr>
              <a:defRPr/>
            </a:pPr>
            <a:endParaRPr lang="en-US"/>
          </a:p>
        </p:txBody>
      </p:sp>
      <p:sp>
        <p:nvSpPr>
          <p:cNvPr id="8" name="Slide Number Placeholder 5"/>
          <p:cNvSpPr>
            <a:spLocks noGrp="1"/>
          </p:cNvSpPr>
          <p:nvPr>
            <p:ph type="sldNum" sz="quarter" idx="12"/>
          </p:nvPr>
        </p:nvSpPr>
        <p:spPr>
          <a:xfrm>
            <a:off x="6553200" y="6492875"/>
            <a:ext cx="2133600" cy="365125"/>
          </a:xfrm>
        </p:spPr>
        <p:txBody>
          <a:bodyPr/>
          <a:lstStyle>
            <a:lvl1pPr fontAlgn="base">
              <a:spcBef>
                <a:spcPct val="0"/>
              </a:spcBef>
              <a:spcAft>
                <a:spcPct val="0"/>
              </a:spcAft>
              <a:defRPr kumimoji="1">
                <a:latin typeface="Arial" charset="0"/>
                <a:ea typeface="新細明體" pitchFamily="18" charset="-120"/>
              </a:defRPr>
            </a:lvl1pPr>
          </a:lstStyle>
          <a:p>
            <a:pPr>
              <a:defRPr/>
            </a:pPr>
            <a:fld id="{E06849C8-5F9B-4C10-9688-C6F3B75C362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71800" y="4495800"/>
            <a:ext cx="5486400" cy="566738"/>
          </a:xfrm>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48000" y="5334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971800" y="5062538"/>
            <a:ext cx="5486400" cy="804862"/>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kumimoji="1">
                <a:latin typeface="Arial" charset="0"/>
                <a:ea typeface="新細明體" pitchFamily="18" charset="-120"/>
              </a:defRPr>
            </a:lvl1pPr>
          </a:lstStyle>
          <a:p>
            <a:pPr>
              <a:defRPr/>
            </a:pPr>
            <a:fld id="{1CB68E89-CEE7-4FE4-9643-767FAC201995}" type="datetime1">
              <a:rPr lang="en-US"/>
              <a:pPr>
                <a:defRPr/>
              </a:pPr>
              <a:t>10/27/2013</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kumimoji="1">
                <a:latin typeface="Arial" charset="0"/>
                <a:ea typeface="新細明體" pitchFamily="18" charset="-12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kumimoji="1">
                <a:latin typeface="Arial" charset="0"/>
                <a:ea typeface="新細明體" pitchFamily="18" charset="-120"/>
              </a:defRPr>
            </a:lvl1pPr>
          </a:lstStyle>
          <a:p>
            <a:pPr>
              <a:defRPr/>
            </a:pPr>
            <a:fld id="{292F53B2-A2DB-4604-812B-B55A784C6E3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286000" y="33528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2" name="Text Placeholder 8"/>
          <p:cNvSpPr>
            <a:spLocks noGrp="1"/>
          </p:cNvSpPr>
          <p:nvPr>
            <p:ph type="body" sz="quarter" idx="16"/>
          </p:nvPr>
        </p:nvSpPr>
        <p:spPr>
          <a:xfrm>
            <a:off x="1981200" y="15240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2133600" y="24384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2438400" y="42672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1905000" y="762000"/>
            <a:ext cx="5486400" cy="457200"/>
          </a:xfrm>
        </p:spPr>
        <p:txBody>
          <a:bodyPr>
            <a:normAutofit/>
          </a:bodyPr>
          <a:lstStyle>
            <a:lvl1pPr algn="l">
              <a:buFontTx/>
              <a:buNone/>
              <a:defRPr sz="2400" b="1">
                <a:ln>
                  <a:solidFill>
                    <a:schemeClr val="accent1">
                      <a:lumMod val="50000"/>
                    </a:schemeClr>
                  </a:solidFill>
                </a:ln>
                <a:solidFill>
                  <a:schemeClr val="accent1">
                    <a:lumMod val="60000"/>
                    <a:lumOff val="40000"/>
                  </a:schemeClr>
                </a:solidFill>
              </a:defRPr>
            </a:lvl1pPr>
          </a:lstStyle>
          <a:p>
            <a:pPr lvl="0"/>
            <a:r>
              <a:rPr lang="en-US" dirty="0" smtClean="0"/>
              <a:t>Click to edit Master text styles</a:t>
            </a:r>
          </a:p>
        </p:txBody>
      </p:sp>
      <p:sp>
        <p:nvSpPr>
          <p:cNvPr id="11" name="Title 1"/>
          <p:cNvSpPr>
            <a:spLocks noGrp="1"/>
          </p:cNvSpPr>
          <p:nvPr>
            <p:ph type="title"/>
          </p:nvPr>
        </p:nvSpPr>
        <p:spPr>
          <a:xfrm>
            <a:off x="990600" y="-30162"/>
            <a:ext cx="6477000" cy="944562"/>
          </a:xfrm>
        </p:spPr>
        <p:txBody>
          <a:bodyPr/>
          <a:lstStyle>
            <a:lvl1pPr algn="l">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8" name="Footer Placeholder 2"/>
          <p:cNvSpPr>
            <a:spLocks noGrp="1"/>
          </p:cNvSpPr>
          <p:nvPr>
            <p:ph type="ftr" sz="quarter" idx="19"/>
          </p:nvPr>
        </p:nvSpPr>
        <p:spPr/>
        <p:txBody>
          <a:bodyPr/>
          <a:lstStyle>
            <a:lvl1pPr fontAlgn="base">
              <a:spcBef>
                <a:spcPct val="0"/>
              </a:spcBef>
              <a:spcAft>
                <a:spcPct val="0"/>
              </a:spcAft>
              <a:defRPr kumimoji="1">
                <a:latin typeface="Arial" charset="0"/>
                <a:ea typeface="新細明體" pitchFamily="18" charset="-120"/>
              </a:defRPr>
            </a:lvl1pPr>
          </a:lstStyle>
          <a:p>
            <a:pPr>
              <a:defRPr/>
            </a:pPr>
            <a:endParaRPr lang="en-US"/>
          </a:p>
        </p:txBody>
      </p:sp>
      <p:sp>
        <p:nvSpPr>
          <p:cNvPr id="10" name="Slide Number Placeholder 3"/>
          <p:cNvSpPr>
            <a:spLocks noGrp="1"/>
          </p:cNvSpPr>
          <p:nvPr>
            <p:ph type="sldNum" sz="quarter" idx="20"/>
          </p:nvPr>
        </p:nvSpPr>
        <p:spPr/>
        <p:txBody>
          <a:bodyPr/>
          <a:lstStyle>
            <a:lvl1pPr fontAlgn="base">
              <a:spcBef>
                <a:spcPct val="0"/>
              </a:spcBef>
              <a:spcAft>
                <a:spcPct val="0"/>
              </a:spcAft>
              <a:defRPr kumimoji="1">
                <a:latin typeface="Arial" charset="0"/>
                <a:ea typeface="新細明體" pitchFamily="18" charset="-120"/>
              </a:defRPr>
            </a:lvl1pPr>
          </a:lstStyle>
          <a:p>
            <a:pPr>
              <a:defRPr/>
            </a:pPr>
            <a:fld id="{3183F071-63F4-46A2-88C7-25A3E44F8CC1}"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352800" y="762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352800" y="2667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3352800" y="4419600"/>
            <a:ext cx="4648200" cy="16002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819400" y="762000"/>
            <a:ext cx="198120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819400" y="2514600"/>
            <a:ext cx="1981200" cy="1676401"/>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Content Placeholder 3"/>
          <p:cNvSpPr>
            <a:spLocks noGrp="1"/>
          </p:cNvSpPr>
          <p:nvPr>
            <p:ph sz="half" idx="17"/>
          </p:nvPr>
        </p:nvSpPr>
        <p:spPr>
          <a:xfrm>
            <a:off x="2819400" y="4267200"/>
            <a:ext cx="1981200" cy="1600200"/>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1"/>
          <p:cNvSpPr>
            <a:spLocks noGrp="1"/>
          </p:cNvSpPr>
          <p:nvPr>
            <p:ph type="title"/>
          </p:nvPr>
        </p:nvSpPr>
        <p:spPr>
          <a:xfrm>
            <a:off x="1828800" y="-152400"/>
            <a:ext cx="6477000" cy="944562"/>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13" name="Footer Placeholder 2"/>
          <p:cNvSpPr>
            <a:spLocks noGrp="1"/>
          </p:cNvSpPr>
          <p:nvPr>
            <p:ph type="ftr" sz="quarter" idx="18"/>
          </p:nvPr>
        </p:nvSpPr>
        <p:spPr/>
        <p:txBody>
          <a:bodyPr/>
          <a:lstStyle>
            <a:lvl1pPr fontAlgn="base">
              <a:spcBef>
                <a:spcPct val="0"/>
              </a:spcBef>
              <a:spcAft>
                <a:spcPct val="0"/>
              </a:spcAft>
              <a:defRPr kumimoji="1">
                <a:latin typeface="Arial" charset="0"/>
                <a:ea typeface="新細明體" pitchFamily="18" charset="-120"/>
              </a:defRPr>
            </a:lvl1pPr>
          </a:lstStyle>
          <a:p>
            <a:pPr>
              <a:defRPr/>
            </a:pPr>
            <a:endParaRPr lang="en-US"/>
          </a:p>
        </p:txBody>
      </p:sp>
      <p:sp>
        <p:nvSpPr>
          <p:cNvPr id="17" name="Slide Number Placeholder 3"/>
          <p:cNvSpPr>
            <a:spLocks noGrp="1"/>
          </p:cNvSpPr>
          <p:nvPr>
            <p:ph type="sldNum" sz="quarter" idx="19"/>
          </p:nvPr>
        </p:nvSpPr>
        <p:spPr/>
        <p:txBody>
          <a:bodyPr/>
          <a:lstStyle>
            <a:lvl1pPr fontAlgn="base">
              <a:spcBef>
                <a:spcPct val="0"/>
              </a:spcBef>
              <a:spcAft>
                <a:spcPct val="0"/>
              </a:spcAft>
              <a:defRPr kumimoji="1">
                <a:latin typeface="Arial" charset="0"/>
                <a:ea typeface="新細明體" pitchFamily="18" charset="-120"/>
              </a:defRPr>
            </a:lvl1pPr>
          </a:lstStyle>
          <a:p>
            <a:pPr>
              <a:defRPr/>
            </a:pPr>
            <a:fld id="{2CB6E349-63F0-4AA8-B7BC-8B68F3EB2489}"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914400" y="1747838"/>
            <a:ext cx="5105400" cy="2366962"/>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0"/>
            <a:r>
              <a:rPr lang="en-US" dirty="0" smtClean="0"/>
              <a:t>Level 2</a:t>
            </a:r>
          </a:p>
          <a:p>
            <a:pPr lvl="0"/>
            <a:r>
              <a:rPr lang="en-US" dirty="0" smtClean="0"/>
              <a:t>Level 3</a:t>
            </a:r>
          </a:p>
          <a:p>
            <a:pPr lvl="0"/>
            <a:r>
              <a:rPr lang="en-US" dirty="0" smtClean="0"/>
              <a:t>Level 4</a:t>
            </a:r>
          </a:p>
          <a:p>
            <a:pPr lvl="0"/>
            <a:r>
              <a:rPr lang="en-US" dirty="0" smtClean="0"/>
              <a:t>Level 5</a:t>
            </a:r>
            <a:endParaRPr lang="en-US" dirty="0"/>
          </a:p>
        </p:txBody>
      </p:sp>
      <p:sp>
        <p:nvSpPr>
          <p:cNvPr id="9" name="Content Placeholder 2"/>
          <p:cNvSpPr>
            <a:spLocks noGrp="1"/>
          </p:cNvSpPr>
          <p:nvPr>
            <p:ph sz="half" idx="14"/>
          </p:nvPr>
        </p:nvSpPr>
        <p:spPr>
          <a:xfrm>
            <a:off x="5638800" y="1447800"/>
            <a:ext cx="3124200" cy="2352675"/>
          </a:xfrm>
        </p:spPr>
        <p:txBody>
          <a:bodyPr>
            <a:normAutofit/>
          </a:bodyPr>
          <a:lstStyle>
            <a:lvl1pPr>
              <a:defRPr lang="en-US" sz="2000" kern="1200" dirty="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3" name="Content Placeholder 3"/>
          <p:cNvSpPr>
            <a:spLocks noGrp="1"/>
          </p:cNvSpPr>
          <p:nvPr>
            <p:ph sz="half" idx="15"/>
          </p:nvPr>
        </p:nvSpPr>
        <p:spPr>
          <a:xfrm>
            <a:off x="914400" y="4343400"/>
            <a:ext cx="5105400" cy="2362200"/>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0"/>
            <a:r>
              <a:rPr lang="en-US" dirty="0" smtClean="0"/>
              <a:t>Level 2</a:t>
            </a:r>
          </a:p>
          <a:p>
            <a:pPr lvl="0"/>
            <a:r>
              <a:rPr lang="en-US" dirty="0" smtClean="0"/>
              <a:t>Level 3</a:t>
            </a:r>
          </a:p>
          <a:p>
            <a:pPr lvl="0"/>
            <a:r>
              <a:rPr lang="en-US" dirty="0" smtClean="0"/>
              <a:t>Level 4</a:t>
            </a:r>
          </a:p>
          <a:p>
            <a:pPr lvl="0"/>
            <a:r>
              <a:rPr lang="en-US" dirty="0" smtClean="0"/>
              <a:t>Level 5</a:t>
            </a:r>
            <a:endParaRPr lang="en-US" dirty="0"/>
          </a:p>
        </p:txBody>
      </p:sp>
      <p:sp>
        <p:nvSpPr>
          <p:cNvPr id="14" name="Content Placeholder 2"/>
          <p:cNvSpPr>
            <a:spLocks noGrp="1"/>
          </p:cNvSpPr>
          <p:nvPr>
            <p:ph sz="half" idx="16"/>
          </p:nvPr>
        </p:nvSpPr>
        <p:spPr>
          <a:xfrm>
            <a:off x="2286000" y="1457325"/>
            <a:ext cx="3124200" cy="2352675"/>
          </a:xfrm>
        </p:spPr>
        <p:txBody>
          <a:bodyPr>
            <a:normAutofit/>
          </a:bodyPr>
          <a:lstStyle>
            <a:lvl1pPr>
              <a:defRPr sz="20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1"/>
          <p:cNvSpPr>
            <a:spLocks noGrp="1"/>
          </p:cNvSpPr>
          <p:nvPr>
            <p:ph type="title"/>
          </p:nvPr>
        </p:nvSpPr>
        <p:spPr>
          <a:xfrm>
            <a:off x="1905000" y="76200"/>
            <a:ext cx="6477000" cy="944562"/>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7" name="Footer Placeholder 2"/>
          <p:cNvSpPr>
            <a:spLocks noGrp="1"/>
          </p:cNvSpPr>
          <p:nvPr>
            <p:ph type="ftr" sz="quarter" idx="17"/>
          </p:nvPr>
        </p:nvSpPr>
        <p:spPr/>
        <p:txBody>
          <a:bodyPr/>
          <a:lstStyle>
            <a:lvl1pPr fontAlgn="base">
              <a:spcBef>
                <a:spcPct val="0"/>
              </a:spcBef>
              <a:spcAft>
                <a:spcPct val="0"/>
              </a:spcAft>
              <a:defRPr kumimoji="1">
                <a:solidFill>
                  <a:prstClr val="white">
                    <a:lumMod val="95000"/>
                  </a:prstClr>
                </a:solidFill>
                <a:latin typeface="Arial" charset="0"/>
                <a:ea typeface="新細明體" pitchFamily="18" charset="-120"/>
              </a:defRPr>
            </a:lvl1pPr>
          </a:lstStyle>
          <a:p>
            <a:pPr>
              <a:defRPr/>
            </a:pPr>
            <a:endParaRPr lang="en-US"/>
          </a:p>
        </p:txBody>
      </p:sp>
      <p:sp>
        <p:nvSpPr>
          <p:cNvPr id="8" name="Slide Number Placeholder 3"/>
          <p:cNvSpPr>
            <a:spLocks noGrp="1"/>
          </p:cNvSpPr>
          <p:nvPr>
            <p:ph type="sldNum" sz="quarter" idx="18"/>
          </p:nvPr>
        </p:nvSpPr>
        <p:spPr/>
        <p:txBody>
          <a:bodyPr/>
          <a:lstStyle>
            <a:lvl1pPr fontAlgn="base">
              <a:spcBef>
                <a:spcPct val="0"/>
              </a:spcBef>
              <a:spcAft>
                <a:spcPct val="0"/>
              </a:spcAft>
              <a:defRPr kumimoji="1">
                <a:solidFill>
                  <a:prstClr val="white">
                    <a:lumMod val="95000"/>
                  </a:prstClr>
                </a:solidFill>
                <a:latin typeface="Arial" charset="0"/>
                <a:ea typeface="新細明體" pitchFamily="18" charset="-120"/>
              </a:defRPr>
            </a:lvl1pPr>
          </a:lstStyle>
          <a:p>
            <a:pPr>
              <a:defRPr/>
            </a:pPr>
            <a:fld id="{5C1EF351-931F-4B92-89B1-B66691647344}"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038600" y="2438400"/>
            <a:ext cx="3048000" cy="3505200"/>
          </a:xfrm>
        </p:spPr>
        <p:txBody>
          <a:bodyPr/>
          <a:lstStyle>
            <a:lvl1pPr marL="0" indent="0" algn="ctr">
              <a:lnSpc>
                <a:spcPts val="1600"/>
              </a:lnSpc>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1"/>
          <p:cNvSpPr>
            <a:spLocks noGrp="1"/>
          </p:cNvSpPr>
          <p:nvPr>
            <p:ph type="title"/>
          </p:nvPr>
        </p:nvSpPr>
        <p:spPr>
          <a:xfrm>
            <a:off x="2133600" y="381000"/>
            <a:ext cx="6477000" cy="944562"/>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5" name="Slide Number Placeholder 11"/>
          <p:cNvSpPr>
            <a:spLocks noGrp="1"/>
          </p:cNvSpPr>
          <p:nvPr>
            <p:ph type="sldNum" sz="quarter" idx="10"/>
          </p:nvPr>
        </p:nvSpPr>
        <p:spPr/>
        <p:txBody>
          <a:bodyPr/>
          <a:lstStyle>
            <a:lvl1pPr fontAlgn="base">
              <a:spcBef>
                <a:spcPct val="0"/>
              </a:spcBef>
              <a:spcAft>
                <a:spcPct val="0"/>
              </a:spcAft>
              <a:defRPr kumimoji="1">
                <a:latin typeface="Arial" charset="0"/>
                <a:ea typeface="新細明體" pitchFamily="18" charset="-120"/>
              </a:defRPr>
            </a:lvl1pPr>
          </a:lstStyle>
          <a:p>
            <a:pPr>
              <a:defRPr/>
            </a:pPr>
            <a:fld id="{B88B0F10-5FB3-4106-8757-DFC1A5F09206}" type="slidenum">
              <a:rPr lang="en-US"/>
              <a:pPr>
                <a:defRPr/>
              </a:pPr>
              <a:t>‹#›</a:t>
            </a:fld>
            <a:endParaRPr lang="en-US" dirty="0"/>
          </a:p>
        </p:txBody>
      </p:sp>
      <p:sp>
        <p:nvSpPr>
          <p:cNvPr id="7" name="Footer Placeholder 12"/>
          <p:cNvSpPr>
            <a:spLocks noGrp="1"/>
          </p:cNvSpPr>
          <p:nvPr>
            <p:ph type="ftr" sz="quarter" idx="11"/>
          </p:nvPr>
        </p:nvSpPr>
        <p:spPr/>
        <p:txBody>
          <a:bodyPr/>
          <a:lstStyle>
            <a:lvl1pPr fontAlgn="base">
              <a:spcBef>
                <a:spcPct val="0"/>
              </a:spcBef>
              <a:spcAft>
                <a:spcPct val="0"/>
              </a:spcAft>
              <a:defRPr kumimoji="1">
                <a:latin typeface="Arial" charset="0"/>
                <a:ea typeface="新細明體" pitchFamily="18" charset="-120"/>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 name="Rectangle 2"/>
          <p:cNvSpPr>
            <a:spLocks noChangeArrowheads="1"/>
          </p:cNvSpPr>
          <p:nvPr/>
        </p:nvSpPr>
        <p:spPr bwMode="auto">
          <a:xfrm>
            <a:off x="10406063" y="-1055688"/>
            <a:ext cx="184150" cy="290513"/>
          </a:xfrm>
          <a:prstGeom prst="rect">
            <a:avLst/>
          </a:prstGeom>
          <a:noFill/>
          <a:ln w="9525">
            <a:noFill/>
            <a:miter lim="800000"/>
            <a:headEnd/>
            <a:tailEnd/>
          </a:ln>
        </p:spPr>
        <p:txBody>
          <a:bodyPr wrap="none">
            <a:spAutoFit/>
          </a:bodyPr>
          <a:lstStyle/>
          <a:p>
            <a:pPr fontAlgn="base">
              <a:spcBef>
                <a:spcPct val="0"/>
              </a:spcBef>
              <a:spcAft>
                <a:spcPct val="0"/>
              </a:spcAft>
              <a:defRPr/>
            </a:pPr>
            <a:endParaRPr lang="en-US" sz="2000" baseline="-25000">
              <a:solidFill>
                <a:srgbClr val="000000"/>
              </a:solidFill>
              <a:latin typeface="Times New Roman" pitchFamily="18" charset="0"/>
              <a:ea typeface="新細明體" pitchFamily="18" charset="-120"/>
            </a:endParaRPr>
          </a:p>
        </p:txBody>
      </p:sp>
      <p:sp>
        <p:nvSpPr>
          <p:cNvPr id="4" name="Rectangle 13"/>
          <p:cNvSpPr>
            <a:spLocks noChangeArrowheads="1"/>
          </p:cNvSpPr>
          <p:nvPr userDrawn="1"/>
        </p:nvSpPr>
        <p:spPr bwMode="auto">
          <a:xfrm>
            <a:off x="10406063" y="-1055688"/>
            <a:ext cx="184150" cy="290513"/>
          </a:xfrm>
          <a:prstGeom prst="rect">
            <a:avLst/>
          </a:prstGeom>
          <a:noFill/>
          <a:ln w="9525">
            <a:noFill/>
            <a:miter lim="800000"/>
            <a:headEnd/>
            <a:tailEnd/>
          </a:ln>
        </p:spPr>
        <p:txBody>
          <a:bodyPr wrap="none">
            <a:spAutoFit/>
          </a:bodyPr>
          <a:lstStyle/>
          <a:p>
            <a:pPr fontAlgn="base">
              <a:spcBef>
                <a:spcPct val="0"/>
              </a:spcBef>
              <a:spcAft>
                <a:spcPct val="0"/>
              </a:spcAft>
              <a:defRPr/>
            </a:pPr>
            <a:endParaRPr lang="en-US" sz="2000" baseline="-25000">
              <a:solidFill>
                <a:srgbClr val="000000"/>
              </a:solidFill>
              <a:latin typeface="Times New Roman" pitchFamily="18" charset="0"/>
              <a:ea typeface="新細明體" pitchFamily="18" charset="-120"/>
            </a:endParaRPr>
          </a:p>
        </p:txBody>
      </p:sp>
      <p:sp>
        <p:nvSpPr>
          <p:cNvPr id="736277" name="Rectangle 21"/>
          <p:cNvSpPr>
            <a:spLocks noGrp="1" noChangeArrowheads="1"/>
          </p:cNvSpPr>
          <p:nvPr>
            <p:ph type="ctrTitle" sz="quarter"/>
          </p:nvPr>
        </p:nvSpPr>
        <p:spPr>
          <a:xfrm>
            <a:off x="1566863" y="954088"/>
            <a:ext cx="7772400" cy="1470025"/>
          </a:xfrm>
        </p:spPr>
        <p:txBody>
          <a:bodyPr/>
          <a:lstStyle>
            <a:lvl1pPr>
              <a:defRPr sz="3000"/>
            </a:lvl1pPr>
          </a:lstStyle>
          <a:p>
            <a:r>
              <a:rPr lang="en-US"/>
              <a:t>Click to edit Master title style</a:t>
            </a:r>
          </a:p>
        </p:txBody>
      </p:sp>
    </p:spTree>
  </p:cSld>
  <p:clrMapOvr>
    <a:masterClrMapping/>
  </p:clrMapOvr>
  <p:transition>
    <p:blinds/>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056848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p:spTree>
      <p:nvGrpSpPr>
        <p:cNvPr id="1" name=""/>
        <p:cNvGrpSpPr/>
        <p:nvPr/>
      </p:nvGrpSpPr>
      <p:grpSpPr>
        <a:xfrm>
          <a:off x="0" y="0"/>
          <a:ext cx="0" cy="0"/>
          <a:chOff x="0" y="0"/>
          <a:chExt cx="0" cy="0"/>
        </a:xfrm>
      </p:grpSpPr>
      <p:sp>
        <p:nvSpPr>
          <p:cNvPr id="4" name="Rectangle 10"/>
          <p:cNvSpPr/>
          <p:nvPr userDrawn="1"/>
        </p:nvSpPr>
        <p:spPr>
          <a:xfrm>
            <a:off x="0" y="3505200"/>
            <a:ext cx="9144000" cy="1143000"/>
          </a:xfrm>
          <a:prstGeom prst="rect">
            <a:avLst/>
          </a:prstGeom>
          <a:solidFill>
            <a:schemeClr val="accent6">
              <a:shade val="75000"/>
            </a:schemeClr>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defRPr/>
            </a:pPr>
            <a:endParaRPr lang="en-US" dirty="0">
              <a:solidFill>
                <a:prstClr val="black"/>
              </a:solidFill>
            </a:endParaRPr>
          </a:p>
        </p:txBody>
      </p:sp>
      <p:sp>
        <p:nvSpPr>
          <p:cNvPr id="5" name="Rectangle 10"/>
          <p:cNvSpPr/>
          <p:nvPr userDrawn="1"/>
        </p:nvSpPr>
        <p:spPr>
          <a:xfrm>
            <a:off x="0" y="0"/>
            <a:ext cx="9144000" cy="40386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defRPr/>
            </a:pPr>
            <a:endParaRPr lang="en-US" dirty="0">
              <a:solidFill>
                <a:prstClr val="black"/>
              </a:solidFill>
            </a:endParaRPr>
          </a:p>
        </p:txBody>
      </p:sp>
      <p:sp>
        <p:nvSpPr>
          <p:cNvPr id="6" name="Rectangle 11"/>
          <p:cNvSpPr/>
          <p:nvPr userDrawn="1"/>
        </p:nvSpPr>
        <p:spPr>
          <a:xfrm>
            <a:off x="0" y="4646613"/>
            <a:ext cx="9144000" cy="26987"/>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defRPr/>
            </a:pPr>
            <a:endParaRPr lang="en-US" dirty="0">
              <a:solidFill>
                <a:prstClr val="black"/>
              </a:solidFill>
            </a:endParaRPr>
          </a:p>
        </p:txBody>
      </p:sp>
      <p:sp>
        <p:nvSpPr>
          <p:cNvPr id="2" name="Rectangle 2"/>
          <p:cNvSpPr>
            <a:spLocks noGrp="1"/>
          </p:cNvSpPr>
          <p:nvPr>
            <p:ph type="ctrTitle"/>
          </p:nvPr>
        </p:nvSpPr>
        <p:spPr>
          <a:xfrm>
            <a:off x="228600" y="4114800"/>
            <a:ext cx="7239000" cy="533400"/>
          </a:xfrm>
          <a:noFill/>
        </p:spPr>
        <p:txBody>
          <a:bodyPr vert="horz"/>
          <a:lstStyle>
            <a:lvl1pPr algn="l">
              <a:defRPr sz="2000" b="0" cap="all" spc="150" baseline="0">
                <a:solidFill>
                  <a:schemeClr val="bg1"/>
                </a:solidFill>
              </a:defRPr>
            </a:lvl1pPr>
            <a:extLst/>
          </a:lstStyle>
          <a:p>
            <a:r>
              <a:rPr lang="en-US" smtClean="0"/>
              <a:t>Click to edit Master title style</a:t>
            </a:r>
            <a:endParaRPr lang="en-US" dirty="0"/>
          </a:p>
        </p:txBody>
      </p:sp>
      <p:sp>
        <p:nvSpPr>
          <p:cNvPr id="3" name="Rectangle 3"/>
          <p:cNvSpPr>
            <a:spLocks noGrp="1"/>
          </p:cNvSpPr>
          <p:nvPr>
            <p:ph type="subTitle" idx="1"/>
          </p:nvPr>
        </p:nvSpPr>
        <p:spPr>
          <a:xfrm>
            <a:off x="228600" y="4706112"/>
            <a:ext cx="6934200" cy="228600"/>
          </a:xfrm>
          <a:solidFill>
            <a:schemeClr val="bg1"/>
          </a:solidFill>
        </p:spPr>
        <p:txBody>
          <a:bodyPr/>
          <a:lstStyle>
            <a:lvl1pPr marL="0" indent="0" algn="l">
              <a:buNone/>
              <a:defRPr sz="1100" b="1">
                <a:solidFill>
                  <a:schemeClr val="accent4">
                    <a:shade val="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smtClean="0"/>
              <a:t>按一下以編輯母片副標題樣式</a:t>
            </a:r>
            <a:endParaRPr lang="en-US" dirty="0"/>
          </a:p>
        </p:txBody>
      </p:sp>
      <p:sp>
        <p:nvSpPr>
          <p:cNvPr id="8" name="Rectangle 16"/>
          <p:cNvSpPr>
            <a:spLocks noGrp="1"/>
          </p:cNvSpPr>
          <p:nvPr>
            <p:ph type="ftr" sz="quarter" idx="10"/>
          </p:nvPr>
        </p:nvSpPr>
        <p:spPr/>
        <p:txBody>
          <a:bodyPr/>
          <a:lstStyle>
            <a:lvl1pPr>
              <a:defRPr/>
            </a:lvl1pPr>
            <a:extLst/>
          </a:lstStyle>
          <a:p>
            <a:pPr>
              <a:defRPr/>
            </a:pPr>
            <a:r>
              <a:rPr lang="en-US"/>
              <a:t>www.mawc411www.mawc411.com.com</a:t>
            </a:r>
            <a:endParaRPr lang="en-US" dirty="0"/>
          </a:p>
        </p:txBody>
      </p:sp>
      <p:sp>
        <p:nvSpPr>
          <p:cNvPr id="9" name="Date Placeholder 9"/>
          <p:cNvSpPr>
            <a:spLocks noGrp="1"/>
          </p:cNvSpPr>
          <p:nvPr>
            <p:ph type="dt" sz="half" idx="11"/>
          </p:nvPr>
        </p:nvSpPr>
        <p:spPr>
          <a:xfrm>
            <a:off x="228600" y="6477000"/>
            <a:ext cx="1600200" cy="304800"/>
          </a:xfrm>
        </p:spPr>
        <p:txBody>
          <a:bodyPr anchor="ctr"/>
          <a:lstStyle>
            <a:lvl1pPr algn="l">
              <a:defRPr>
                <a:solidFill>
                  <a:srgbClr val="A0A0A0"/>
                </a:solidFill>
              </a:defRPr>
            </a:lvl1pPr>
            <a:extLst/>
          </a:lstStyle>
          <a:p>
            <a:pPr>
              <a:defRPr/>
            </a:pPr>
            <a:endParaRPr lang="en-US"/>
          </a:p>
        </p:txBody>
      </p:sp>
      <p:pic>
        <p:nvPicPr>
          <p:cNvPr id="10" name="Picture 9"/>
          <p:cNvPicPr>
            <a:picLocks noChangeAspect="1"/>
          </p:cNvPicPr>
          <p:nvPr userDrawn="1"/>
        </p:nvPicPr>
        <p:blipFill>
          <a:blip r:embed="rId2" cstate="print"/>
          <a:stretch>
            <a:fillRect/>
          </a:stretch>
        </p:blipFill>
        <p:spPr>
          <a:xfrm>
            <a:off x="8001000" y="6253638"/>
            <a:ext cx="949079" cy="425850"/>
          </a:xfrm>
          <a:prstGeom prst="rect">
            <a:avLst/>
          </a:prstGeom>
        </p:spPr>
      </p:pic>
    </p:spTree>
    <p:extLst>
      <p:ext uri="{BB962C8B-B14F-4D97-AF65-F5344CB8AC3E}">
        <p14:creationId xmlns="" xmlns:p14="http://schemas.microsoft.com/office/powerpoint/2010/main" val="3996279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 name="Rectangle 8"/>
          <p:cNvSpPr/>
          <p:nvPr userDrawn="1"/>
        </p:nvSpPr>
        <p:spPr>
          <a:xfrm>
            <a:off x="0" y="7938"/>
            <a:ext cx="915987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defRPr/>
            </a:pPr>
            <a:endParaRPr lang="en-US" dirty="0">
              <a:solidFill>
                <a:prstClr val="black"/>
              </a:solidFill>
            </a:endParaRPr>
          </a:p>
        </p:txBody>
      </p:sp>
      <p:sp>
        <p:nvSpPr>
          <p:cNvPr id="5" name="Rectangle 10"/>
          <p:cNvSpPr/>
          <p:nvPr userDrawn="1"/>
        </p:nvSpPr>
        <p:spPr>
          <a:xfrm>
            <a:off x="0" y="685800"/>
            <a:ext cx="9144000" cy="26988"/>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defRPr/>
            </a:pPr>
            <a:endParaRPr lang="en-US" dirty="0">
              <a:solidFill>
                <a:prstClr val="black"/>
              </a:solidFill>
            </a:endParaRPr>
          </a:p>
        </p:txBody>
      </p:sp>
      <p:sp>
        <p:nvSpPr>
          <p:cNvPr id="14" name="Title 13"/>
          <p:cNvSpPr>
            <a:spLocks noGrp="1"/>
          </p:cNvSpPr>
          <p:nvPr>
            <p:ph type="ctrTitle"/>
          </p:nvPr>
        </p:nvSpPr>
        <p:spPr>
          <a:xfrm>
            <a:off x="1676400" y="0"/>
            <a:ext cx="7239000" cy="53340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16" name="Rectangle 11"/>
          <p:cNvSpPr>
            <a:spLocks noGrp="1"/>
          </p:cNvSpPr>
          <p:nvPr>
            <p:ph sz="quarter" idx="15"/>
          </p:nvPr>
        </p:nvSpPr>
        <p:spPr>
          <a:xfrm>
            <a:off x="304800" y="914400"/>
            <a:ext cx="8458200" cy="53340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Grp="1"/>
          </p:cNvSpPr>
          <p:nvPr>
            <p:ph type="ftr" sz="quarter" idx="16"/>
          </p:nvPr>
        </p:nvSpPr>
        <p:spPr/>
        <p:txBody>
          <a:bodyPr/>
          <a:lstStyle>
            <a:lvl1pPr>
              <a:defRPr>
                <a:solidFill>
                  <a:schemeClr val="tx1">
                    <a:lumMod val="50000"/>
                    <a:lumOff val="50000"/>
                  </a:schemeClr>
                </a:solidFill>
              </a:defRPr>
            </a:lvl1pPr>
            <a:extLst/>
          </a:lstStyle>
          <a:p>
            <a:pPr>
              <a:defRPr/>
            </a:pPr>
            <a:r>
              <a:rPr lang="en-US">
                <a:solidFill>
                  <a:prstClr val="black">
                    <a:lumMod val="50000"/>
                    <a:lumOff val="50000"/>
                  </a:prstClr>
                </a:solidFill>
              </a:rPr>
              <a:t>www.mawc411www.mawc411.com.com</a:t>
            </a:r>
          </a:p>
        </p:txBody>
      </p:sp>
      <p:pic>
        <p:nvPicPr>
          <p:cNvPr id="8" name="Picture 7"/>
          <p:cNvPicPr>
            <a:picLocks noChangeAspect="1"/>
          </p:cNvPicPr>
          <p:nvPr userDrawn="1"/>
        </p:nvPicPr>
        <p:blipFill>
          <a:blip r:embed="rId2" cstate="print"/>
          <a:stretch>
            <a:fillRect/>
          </a:stretch>
        </p:blipFill>
        <p:spPr>
          <a:xfrm>
            <a:off x="8001000" y="6266855"/>
            <a:ext cx="949079" cy="425850"/>
          </a:xfrm>
          <a:prstGeom prst="rect">
            <a:avLst/>
          </a:prstGeom>
        </p:spPr>
      </p:pic>
    </p:spTree>
    <p:extLst>
      <p:ext uri="{BB962C8B-B14F-4D97-AF65-F5344CB8AC3E}">
        <p14:creationId xmlns="" xmlns:p14="http://schemas.microsoft.com/office/powerpoint/2010/main" val="244776321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4" name="Rectangle 12"/>
          <p:cNvSpPr/>
          <p:nvPr userDrawn="1"/>
        </p:nvSpPr>
        <p:spPr>
          <a:xfrm>
            <a:off x="0" y="6553200"/>
            <a:ext cx="9159875" cy="327025"/>
          </a:xfrm>
          <a:prstGeom prst="rect">
            <a:avLst/>
          </a:prstGeom>
          <a:solidFill>
            <a:srgbClr val="146F64"/>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defRPr/>
            </a:pPr>
            <a:endParaRPr lang="en-US" dirty="0">
              <a:solidFill>
                <a:prstClr val="black"/>
              </a:solidFill>
            </a:endParaRPr>
          </a:p>
        </p:txBody>
      </p:sp>
      <p:sp>
        <p:nvSpPr>
          <p:cNvPr id="5" name="Rectangle 8"/>
          <p:cNvSpPr/>
          <p:nvPr userDrawn="1"/>
        </p:nvSpPr>
        <p:spPr>
          <a:xfrm>
            <a:off x="0" y="7938"/>
            <a:ext cx="9159875" cy="609600"/>
          </a:xfrm>
          <a:prstGeom prst="rect">
            <a:avLst/>
          </a:prstGeom>
          <a:solidFill>
            <a:srgbClr val="146F64"/>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defRPr/>
            </a:pPr>
            <a:endParaRPr lang="en-US" dirty="0">
              <a:solidFill>
                <a:prstClr val="black"/>
              </a:solidFill>
            </a:endParaRPr>
          </a:p>
        </p:txBody>
      </p:sp>
      <p:sp>
        <p:nvSpPr>
          <p:cNvPr id="6" name="Rectangle 10"/>
          <p:cNvSpPr/>
          <p:nvPr userDrawn="1"/>
        </p:nvSpPr>
        <p:spPr>
          <a:xfrm>
            <a:off x="0" y="685800"/>
            <a:ext cx="9144000" cy="26988"/>
          </a:xfrm>
          <a:prstGeom prst="rect">
            <a:avLst/>
          </a:prstGeom>
          <a:solidFill>
            <a:srgbClr val="454368"/>
          </a:solidFill>
          <a:ln w="25400" cap="rnd" cmpd="sng" algn="ctr">
            <a:solidFill>
              <a:srgbClr val="146F64"/>
            </a:solid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defRPr/>
            </a:pPr>
            <a:endParaRPr lang="en-US" dirty="0">
              <a:solidFill>
                <a:prstClr val="black"/>
              </a:solidFill>
            </a:endParaRPr>
          </a:p>
        </p:txBody>
      </p:sp>
      <p:sp>
        <p:nvSpPr>
          <p:cNvPr id="7" name="Title 13"/>
          <p:cNvSpPr txBox="1">
            <a:spLocks/>
          </p:cNvSpPr>
          <p:nvPr userDrawn="1"/>
        </p:nvSpPr>
        <p:spPr>
          <a:xfrm>
            <a:off x="3429000" y="6553200"/>
            <a:ext cx="2855913" cy="304800"/>
          </a:xfrm>
          <a:prstGeom prst="rect">
            <a:avLst/>
          </a:prstGeom>
          <a:noFill/>
        </p:spPr>
        <p:txBody>
          <a:bodyPr anchor="ctr">
            <a:normAutofit fontScale="40000" lnSpcReduction="20000"/>
          </a:bodyPr>
          <a:lstStyle>
            <a:lvl1pPr marL="182880" algn="r" rtl="0" eaLnBrk="1" latinLnBrk="0" hangingPunct="1">
              <a:spcBef>
                <a:spcPct val="0"/>
              </a:spcBef>
              <a:buNone/>
              <a:defRPr sz="2000" b="0" u="none" cap="none" spc="150" baseline="0">
                <a:solidFill>
                  <a:schemeClr val="bg1"/>
                </a:solidFill>
                <a:latin typeface="+mj-lt"/>
                <a:ea typeface="+mj-ea"/>
                <a:cs typeface="+mj-cs"/>
              </a:defRPr>
            </a:lvl1pPr>
            <a:extLst/>
          </a:lstStyle>
          <a:p>
            <a:pPr algn="l">
              <a:defRPr/>
            </a:pPr>
            <a:r>
              <a:rPr lang="en-US" dirty="0" smtClean="0">
                <a:solidFill>
                  <a:prstClr val="white"/>
                </a:solidFill>
              </a:rPr>
              <a:t>Certified WebCenters Training School</a:t>
            </a:r>
            <a:endParaRPr lang="en-US" dirty="0">
              <a:solidFill>
                <a:prstClr val="white"/>
              </a:solidFill>
            </a:endParaRPr>
          </a:p>
        </p:txBody>
      </p:sp>
      <p:sp>
        <p:nvSpPr>
          <p:cNvPr id="14" name="Title 13"/>
          <p:cNvSpPr>
            <a:spLocks noGrp="1"/>
          </p:cNvSpPr>
          <p:nvPr>
            <p:ph type="ctrTitle"/>
          </p:nvPr>
        </p:nvSpPr>
        <p:spPr>
          <a:xfrm>
            <a:off x="1676400" y="0"/>
            <a:ext cx="7239000" cy="53340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16" name="Rectangle 11"/>
          <p:cNvSpPr>
            <a:spLocks noGrp="1"/>
          </p:cNvSpPr>
          <p:nvPr>
            <p:ph sz="quarter" idx="15"/>
          </p:nvPr>
        </p:nvSpPr>
        <p:spPr>
          <a:xfrm>
            <a:off x="304800" y="914400"/>
            <a:ext cx="8458200" cy="53340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 xmlns:p14="http://schemas.microsoft.com/office/powerpoint/2010/main" val="2785156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srcRect/>
          <a:stretch>
            <a:fillRect/>
          </a:stretch>
        </p:blipFill>
        <p:spPr bwMode="auto">
          <a:xfrm>
            <a:off x="12700" y="0"/>
            <a:ext cx="9131300" cy="6843713"/>
          </a:xfrm>
          <a:prstGeom prst="rect">
            <a:avLst/>
          </a:prstGeom>
          <a:noFill/>
          <a:ln w="9525">
            <a:noFill/>
            <a:miter lim="800000"/>
            <a:headEnd/>
            <a:tailEnd/>
          </a:ln>
        </p:spPr>
      </p:pic>
      <p:sp>
        <p:nvSpPr>
          <p:cNvPr id="2" name="Title 1"/>
          <p:cNvSpPr>
            <a:spLocks noGrp="1"/>
          </p:cNvSpPr>
          <p:nvPr>
            <p:ph type="title"/>
          </p:nvPr>
        </p:nvSpPr>
        <p:spPr>
          <a:xfrm>
            <a:off x="457200" y="3246438"/>
            <a:ext cx="5791200" cy="944562"/>
          </a:xfrm>
        </p:spPr>
        <p:txBody>
          <a:bodyPr/>
          <a:lstStyle>
            <a:lvl1pPr>
              <a:defRPr b="1">
                <a:ln w="12700">
                  <a:solidFill>
                    <a:schemeClr val="accent1">
                      <a:lumMod val="50000"/>
                    </a:schemeClr>
                  </a:solidFill>
                </a:ln>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4191000"/>
            <a:ext cx="8534400" cy="4389437"/>
          </a:xfrm>
        </p:spPr>
        <p:txBody>
          <a:bodyPr/>
          <a:lstStyle>
            <a:lvl1pPr>
              <a:defRPr b="1">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vl2pPr>
              <a:defRPr b="1">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2pPr>
            <a:lvl3pPr>
              <a:defRPr b="1">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3pPr>
            <a:lvl4pPr>
              <a:defRPr b="1">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4pPr>
            <a:lvl5pPr>
              <a:defRPr b="1">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fontAlgn="base">
              <a:spcBef>
                <a:spcPct val="0"/>
              </a:spcBef>
              <a:spcAft>
                <a:spcPct val="0"/>
              </a:spcAft>
              <a:defRPr kumimoji="1">
                <a:latin typeface="Arial" charset="0"/>
                <a:ea typeface="新細明體" pitchFamily="18" charset="-120"/>
              </a:defRPr>
            </a:lvl1pPr>
          </a:lstStyle>
          <a:p>
            <a:pPr>
              <a:defRPr/>
            </a:pPr>
            <a:fld id="{1E429627-337B-49E3-983B-F609075F35B9}" type="datetime1">
              <a:rPr lang="en-US"/>
              <a:pPr>
                <a:defRPr/>
              </a:pPr>
              <a:t>10/27/2013</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kumimoji="1">
                <a:latin typeface="Arial" charset="0"/>
                <a:ea typeface="新細明體" pitchFamily="18" charset="-120"/>
              </a:defRPr>
            </a:lvl1pPr>
          </a:lstStyle>
          <a:p>
            <a:pPr>
              <a:defRPr/>
            </a:pPr>
            <a:endParaRPr lang="en-US"/>
          </a:p>
        </p:txBody>
      </p:sp>
      <p:sp>
        <p:nvSpPr>
          <p:cNvPr id="7" name="Slide Number Placeholder 5"/>
          <p:cNvSpPr>
            <a:spLocks noGrp="1"/>
          </p:cNvSpPr>
          <p:nvPr>
            <p:ph type="sldNum" sz="quarter" idx="12"/>
          </p:nvPr>
        </p:nvSpPr>
        <p:spPr/>
        <p:txBody>
          <a:bodyPr/>
          <a:lstStyle>
            <a:lvl1pPr fontAlgn="base">
              <a:spcBef>
                <a:spcPct val="0"/>
              </a:spcBef>
              <a:spcAft>
                <a:spcPct val="0"/>
              </a:spcAft>
              <a:defRPr kumimoji="1">
                <a:latin typeface="Arial" charset="0"/>
                <a:ea typeface="新細明體" pitchFamily="18" charset="-120"/>
              </a:defRPr>
            </a:lvl1pPr>
          </a:lstStyle>
          <a:p>
            <a:pPr>
              <a:defRPr/>
            </a:pPr>
            <a:fld id="{C7D17F4C-3CDC-4284-A423-D135AF6A014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ctr">
              <a:defRPr cap="none"/>
            </a:lvl1pPr>
            <a:extLst/>
          </a:lstStyle>
          <a:p>
            <a:r>
              <a:rPr lang="en-US" dirty="0" smtClean="0"/>
              <a:t>Click to edit Master title style</a:t>
            </a:r>
            <a:endParaRPr lang="en-US" dirty="0"/>
          </a:p>
        </p:txBody>
      </p:sp>
      <p:sp>
        <p:nvSpPr>
          <p:cNvPr id="37" name="Rectangle 37"/>
          <p:cNvSpPr>
            <a:spLocks noGrp="1"/>
          </p:cNvSpPr>
          <p:nvPr>
            <p:ph type="body" sz="quarter" idx="13"/>
          </p:nvPr>
        </p:nvSpPr>
        <p:spPr>
          <a:xfrm>
            <a:off x="310896" y="381000"/>
            <a:ext cx="7385304" cy="228600"/>
          </a:xfrm>
          <a:solidFill>
            <a:schemeClr val="tx2">
              <a:tint val="40000"/>
            </a:schemeClr>
          </a:solidFill>
        </p:spPr>
        <p:txBody>
          <a:bodyPr anchor="ctr"/>
          <a:lstStyle>
            <a:lvl1pPr>
              <a:buFontTx/>
              <a:buNone/>
              <a:defRPr sz="1100"/>
            </a:lvl1pPr>
            <a:extLst/>
          </a:lstStyle>
          <a:p>
            <a:pPr lvl="0"/>
            <a:r>
              <a:rPr lang="zh-TW" altLang="en-US" dirty="0" smtClean="0"/>
              <a:t>按一下以編輯母片文字樣式</a:t>
            </a:r>
          </a:p>
        </p:txBody>
      </p:sp>
      <p:sp>
        <p:nvSpPr>
          <p:cNvPr id="43" name="Rectangle 37"/>
          <p:cNvSpPr>
            <a:spLocks noGrp="1"/>
          </p:cNvSpPr>
          <p:nvPr>
            <p:ph type="body" sz="quarter" idx="15"/>
          </p:nvPr>
        </p:nvSpPr>
        <p:spPr>
          <a:xfrm>
            <a:off x="304800" y="838200"/>
            <a:ext cx="7391400" cy="228600"/>
          </a:xfrm>
          <a:solidFill>
            <a:schemeClr val="tx2">
              <a:tint val="40000"/>
            </a:schemeClr>
          </a:solidFill>
        </p:spPr>
        <p:txBody>
          <a:bodyPr anchor="ctr"/>
          <a:lstStyle>
            <a:lvl1pPr>
              <a:buFontTx/>
              <a:buNone/>
              <a:defRPr sz="1100"/>
            </a:lvl1pPr>
            <a:extLst/>
          </a:lstStyle>
          <a:p>
            <a:pPr lvl="0"/>
            <a:r>
              <a:rPr lang="zh-TW" altLang="en-US" dirty="0" smtClean="0"/>
              <a:t>按一下以編輯母片文字樣式</a:t>
            </a:r>
          </a:p>
        </p:txBody>
      </p:sp>
      <p:sp>
        <p:nvSpPr>
          <p:cNvPr id="41" name="Rectangle 37"/>
          <p:cNvSpPr>
            <a:spLocks noGrp="1"/>
          </p:cNvSpPr>
          <p:nvPr>
            <p:ph type="body" sz="quarter" idx="17"/>
          </p:nvPr>
        </p:nvSpPr>
        <p:spPr>
          <a:xfrm>
            <a:off x="310896" y="1295400"/>
            <a:ext cx="7385304" cy="228600"/>
          </a:xfrm>
          <a:solidFill>
            <a:schemeClr val="tx2">
              <a:tint val="40000"/>
            </a:schemeClr>
          </a:solidFill>
        </p:spPr>
        <p:txBody>
          <a:bodyPr anchor="ctr"/>
          <a:lstStyle>
            <a:lvl1pPr>
              <a:buFontTx/>
              <a:buNone/>
              <a:defRPr sz="1100"/>
            </a:lvl1pPr>
            <a:extLst/>
          </a:lstStyle>
          <a:p>
            <a:pPr lvl="0"/>
            <a:r>
              <a:rPr lang="zh-TW" altLang="en-US" dirty="0" smtClean="0"/>
              <a:t>按一下以編輯母片文字樣式</a:t>
            </a:r>
          </a:p>
        </p:txBody>
      </p:sp>
      <p:sp>
        <p:nvSpPr>
          <p:cNvPr id="45" name="Rectangle 37"/>
          <p:cNvSpPr>
            <a:spLocks noGrp="1"/>
          </p:cNvSpPr>
          <p:nvPr>
            <p:ph type="body" sz="quarter" idx="19"/>
          </p:nvPr>
        </p:nvSpPr>
        <p:spPr>
          <a:xfrm>
            <a:off x="310896" y="1752600"/>
            <a:ext cx="7385304" cy="228600"/>
          </a:xfrm>
          <a:solidFill>
            <a:schemeClr val="tx2">
              <a:tint val="40000"/>
            </a:schemeClr>
          </a:solidFill>
        </p:spPr>
        <p:txBody>
          <a:bodyPr anchor="ctr"/>
          <a:lstStyle>
            <a:lvl1pPr>
              <a:buFontTx/>
              <a:buNone/>
              <a:defRPr sz="1100" baseline="0"/>
            </a:lvl1pPr>
            <a:extLst/>
          </a:lstStyle>
          <a:p>
            <a:pPr lvl="0"/>
            <a:r>
              <a:rPr lang="zh-TW" altLang="en-US" dirty="0" smtClean="0"/>
              <a:t>按一下以編輯母片文字樣式</a:t>
            </a:r>
          </a:p>
        </p:txBody>
      </p:sp>
      <p:sp>
        <p:nvSpPr>
          <p:cNvPr id="47" name="Rectangle 37"/>
          <p:cNvSpPr>
            <a:spLocks noGrp="1"/>
          </p:cNvSpPr>
          <p:nvPr>
            <p:ph type="body" sz="quarter" idx="21"/>
          </p:nvPr>
        </p:nvSpPr>
        <p:spPr>
          <a:xfrm>
            <a:off x="310896" y="2209800"/>
            <a:ext cx="7385304" cy="228600"/>
          </a:xfrm>
          <a:solidFill>
            <a:schemeClr val="tx2">
              <a:tint val="40000"/>
            </a:schemeClr>
          </a:solidFill>
        </p:spPr>
        <p:txBody>
          <a:bodyPr anchor="ctr"/>
          <a:lstStyle>
            <a:lvl1pPr>
              <a:buFontTx/>
              <a:buNone/>
              <a:defRPr sz="1100" baseline="0"/>
            </a:lvl1pPr>
            <a:extLst/>
          </a:lstStyle>
          <a:p>
            <a:pPr lvl="0"/>
            <a:r>
              <a:rPr lang="zh-TW" altLang="en-US" dirty="0" smtClean="0"/>
              <a:t>按一下以編輯母片文字樣式</a:t>
            </a:r>
          </a:p>
        </p:txBody>
      </p:sp>
      <p:sp>
        <p:nvSpPr>
          <p:cNvPr id="49" name="Rectangle 37"/>
          <p:cNvSpPr>
            <a:spLocks noGrp="1"/>
          </p:cNvSpPr>
          <p:nvPr>
            <p:ph type="body" sz="quarter" idx="23"/>
          </p:nvPr>
        </p:nvSpPr>
        <p:spPr>
          <a:xfrm>
            <a:off x="310896" y="2667000"/>
            <a:ext cx="7385304" cy="228600"/>
          </a:xfrm>
          <a:solidFill>
            <a:schemeClr val="tx2">
              <a:tint val="40000"/>
            </a:schemeClr>
          </a:solidFill>
        </p:spPr>
        <p:txBody>
          <a:bodyPr anchor="ctr"/>
          <a:lstStyle>
            <a:lvl1pPr>
              <a:buFontTx/>
              <a:buNone/>
              <a:defRPr sz="1100"/>
            </a:lvl1pPr>
            <a:extLst/>
          </a:lstStyle>
          <a:p>
            <a:pPr lvl="0"/>
            <a:r>
              <a:rPr lang="zh-TW" altLang="en-US" dirty="0" smtClean="0"/>
              <a:t>按一下以編輯母片文字樣式</a:t>
            </a:r>
          </a:p>
        </p:txBody>
      </p:sp>
      <p:sp>
        <p:nvSpPr>
          <p:cNvPr id="51" name="Rectangle 37"/>
          <p:cNvSpPr>
            <a:spLocks noGrp="1"/>
          </p:cNvSpPr>
          <p:nvPr>
            <p:ph type="body" sz="quarter" idx="25"/>
          </p:nvPr>
        </p:nvSpPr>
        <p:spPr>
          <a:xfrm>
            <a:off x="310896" y="3124200"/>
            <a:ext cx="7385304" cy="228600"/>
          </a:xfrm>
          <a:solidFill>
            <a:schemeClr val="tx2">
              <a:tint val="40000"/>
            </a:schemeClr>
          </a:solidFill>
        </p:spPr>
        <p:txBody>
          <a:bodyPr anchor="ctr"/>
          <a:lstStyle>
            <a:lvl1pPr>
              <a:buFontTx/>
              <a:buNone/>
              <a:defRPr sz="1100"/>
            </a:lvl1pPr>
            <a:extLst/>
          </a:lstStyle>
          <a:p>
            <a:pPr lvl="0"/>
            <a:r>
              <a:rPr lang="zh-TW" altLang="en-US" dirty="0" smtClean="0"/>
              <a:t>按一下以編輯母片文字樣式</a:t>
            </a:r>
          </a:p>
        </p:txBody>
      </p:sp>
      <p:sp>
        <p:nvSpPr>
          <p:cNvPr id="53" name="Rectangle 37"/>
          <p:cNvSpPr>
            <a:spLocks noGrp="1"/>
          </p:cNvSpPr>
          <p:nvPr>
            <p:ph type="body" sz="quarter" idx="27"/>
          </p:nvPr>
        </p:nvSpPr>
        <p:spPr>
          <a:xfrm>
            <a:off x="310896" y="3581400"/>
            <a:ext cx="7385304" cy="228600"/>
          </a:xfrm>
          <a:solidFill>
            <a:schemeClr val="tx2">
              <a:tint val="40000"/>
            </a:schemeClr>
          </a:solidFill>
        </p:spPr>
        <p:txBody>
          <a:bodyPr anchor="ctr"/>
          <a:lstStyle>
            <a:lvl1pPr>
              <a:buFontTx/>
              <a:buNone/>
              <a:defRPr sz="1100"/>
            </a:lvl1pPr>
            <a:extLst/>
          </a:lstStyle>
          <a:p>
            <a:pPr lvl="0"/>
            <a:r>
              <a:rPr lang="zh-TW" altLang="en-US" dirty="0" smtClean="0"/>
              <a:t>按一下以編輯母片文字樣式</a:t>
            </a:r>
          </a:p>
        </p:txBody>
      </p:sp>
      <p:sp>
        <p:nvSpPr>
          <p:cNvPr id="55" name="Rectangle 37"/>
          <p:cNvSpPr>
            <a:spLocks noGrp="1"/>
          </p:cNvSpPr>
          <p:nvPr>
            <p:ph type="body" sz="quarter" idx="29"/>
          </p:nvPr>
        </p:nvSpPr>
        <p:spPr>
          <a:xfrm>
            <a:off x="310896" y="4038600"/>
            <a:ext cx="7385304" cy="228600"/>
          </a:xfrm>
          <a:solidFill>
            <a:schemeClr val="tx2">
              <a:tint val="40000"/>
            </a:schemeClr>
          </a:solidFill>
        </p:spPr>
        <p:txBody>
          <a:bodyPr anchor="ctr"/>
          <a:lstStyle>
            <a:lvl1pPr>
              <a:buFontTx/>
              <a:buNone/>
              <a:defRPr sz="1100" baseline="0"/>
            </a:lvl1pPr>
            <a:extLst/>
          </a:lstStyle>
          <a:p>
            <a:pPr lvl="0"/>
            <a:r>
              <a:rPr lang="zh-TW" altLang="en-US" dirty="0" smtClean="0"/>
              <a:t>按一下以編輯母片文字樣式</a:t>
            </a:r>
          </a:p>
        </p:txBody>
      </p:sp>
      <p:sp>
        <p:nvSpPr>
          <p:cNvPr id="57" name="Rectangle 37"/>
          <p:cNvSpPr>
            <a:spLocks noGrp="1"/>
          </p:cNvSpPr>
          <p:nvPr>
            <p:ph type="body" sz="quarter" idx="31"/>
          </p:nvPr>
        </p:nvSpPr>
        <p:spPr>
          <a:xfrm>
            <a:off x="310896" y="4495800"/>
            <a:ext cx="7385304" cy="228600"/>
          </a:xfrm>
          <a:solidFill>
            <a:schemeClr val="tx2">
              <a:tint val="40000"/>
            </a:schemeClr>
          </a:solidFill>
        </p:spPr>
        <p:txBody>
          <a:bodyPr anchor="ctr"/>
          <a:lstStyle>
            <a:lvl1pPr>
              <a:buFontTx/>
              <a:buNone/>
              <a:defRPr sz="1100"/>
            </a:lvl1pPr>
            <a:extLst/>
          </a:lstStyle>
          <a:p>
            <a:pPr lvl="0"/>
            <a:r>
              <a:rPr lang="zh-TW" altLang="en-US" dirty="0" smtClean="0"/>
              <a:t>按一下以編輯母片文字樣式</a:t>
            </a:r>
          </a:p>
        </p:txBody>
      </p:sp>
      <p:sp>
        <p:nvSpPr>
          <p:cNvPr id="26" name="Rectangle 37"/>
          <p:cNvSpPr>
            <a:spLocks noGrp="1"/>
          </p:cNvSpPr>
          <p:nvPr>
            <p:ph type="body" sz="quarter" idx="33"/>
          </p:nvPr>
        </p:nvSpPr>
        <p:spPr>
          <a:xfrm>
            <a:off x="310896" y="4953000"/>
            <a:ext cx="7385304" cy="228600"/>
          </a:xfrm>
          <a:solidFill>
            <a:schemeClr val="tx2">
              <a:tint val="40000"/>
            </a:schemeClr>
          </a:solidFill>
        </p:spPr>
        <p:txBody>
          <a:bodyPr anchor="ctr"/>
          <a:lstStyle>
            <a:lvl1pPr>
              <a:buFontTx/>
              <a:buNone/>
              <a:defRPr sz="1100"/>
            </a:lvl1pPr>
            <a:extLst/>
          </a:lstStyle>
          <a:p>
            <a:pPr lvl="0"/>
            <a:r>
              <a:rPr lang="zh-TW" altLang="en-US" dirty="0" smtClean="0"/>
              <a:t>按一下以編輯母片文字樣式</a:t>
            </a:r>
          </a:p>
        </p:txBody>
      </p:sp>
      <p:sp>
        <p:nvSpPr>
          <p:cNvPr id="28" name="Rectangle 37"/>
          <p:cNvSpPr>
            <a:spLocks noGrp="1"/>
          </p:cNvSpPr>
          <p:nvPr>
            <p:ph type="body" sz="quarter" idx="35"/>
          </p:nvPr>
        </p:nvSpPr>
        <p:spPr>
          <a:xfrm>
            <a:off x="310896" y="5410200"/>
            <a:ext cx="7385304" cy="228600"/>
          </a:xfrm>
          <a:solidFill>
            <a:schemeClr val="tx2">
              <a:tint val="40000"/>
            </a:schemeClr>
          </a:solidFill>
        </p:spPr>
        <p:txBody>
          <a:bodyPr anchor="ctr"/>
          <a:lstStyle>
            <a:lvl1pPr>
              <a:buFontTx/>
              <a:buNone/>
              <a:defRPr sz="1100"/>
            </a:lvl1pPr>
            <a:extLst/>
          </a:lstStyle>
          <a:p>
            <a:pPr lvl="0"/>
            <a:r>
              <a:rPr lang="zh-TW" altLang="en-US" dirty="0" smtClean="0"/>
              <a:t>按一下以編輯母片文字樣式</a:t>
            </a:r>
          </a:p>
        </p:txBody>
      </p:sp>
      <p:sp>
        <p:nvSpPr>
          <p:cNvPr id="98" name="Rectangle 37"/>
          <p:cNvSpPr>
            <a:spLocks noGrp="1"/>
          </p:cNvSpPr>
          <p:nvPr>
            <p:ph type="body" sz="quarter" idx="14"/>
          </p:nvPr>
        </p:nvSpPr>
        <p:spPr>
          <a:xfrm>
            <a:off x="7696200" y="3810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zh-TW" altLang="en-US" dirty="0" smtClean="0"/>
              <a:t>按一下以編輯母片文字樣式</a:t>
            </a:r>
          </a:p>
        </p:txBody>
      </p:sp>
      <p:sp>
        <p:nvSpPr>
          <p:cNvPr id="44" name="Rectangle 37"/>
          <p:cNvSpPr>
            <a:spLocks noGrp="1"/>
          </p:cNvSpPr>
          <p:nvPr>
            <p:ph type="body" sz="quarter" idx="16"/>
          </p:nvPr>
        </p:nvSpPr>
        <p:spPr>
          <a:xfrm>
            <a:off x="7696200" y="8382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zh-TW" altLang="en-US" dirty="0" smtClean="0"/>
              <a:t>按一下以編輯母片文字樣式</a:t>
            </a:r>
          </a:p>
        </p:txBody>
      </p:sp>
      <p:sp>
        <p:nvSpPr>
          <p:cNvPr id="42" name="Rectangle 37"/>
          <p:cNvSpPr>
            <a:spLocks noGrp="1"/>
          </p:cNvSpPr>
          <p:nvPr>
            <p:ph type="body" sz="quarter" idx="18"/>
          </p:nvPr>
        </p:nvSpPr>
        <p:spPr>
          <a:xfrm>
            <a:off x="7696200" y="12954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zh-TW" altLang="en-US" dirty="0" smtClean="0"/>
              <a:t>按一下以編輯母片文字樣式</a:t>
            </a:r>
          </a:p>
        </p:txBody>
      </p:sp>
      <p:sp>
        <p:nvSpPr>
          <p:cNvPr id="46" name="Rectangle 37"/>
          <p:cNvSpPr>
            <a:spLocks noGrp="1"/>
          </p:cNvSpPr>
          <p:nvPr>
            <p:ph type="body" sz="quarter" idx="20"/>
          </p:nvPr>
        </p:nvSpPr>
        <p:spPr>
          <a:xfrm>
            <a:off x="7696200" y="17526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zh-TW" altLang="en-US" dirty="0" smtClean="0"/>
              <a:t>按一下以編輯母片文字樣式</a:t>
            </a:r>
          </a:p>
        </p:txBody>
      </p:sp>
      <p:sp>
        <p:nvSpPr>
          <p:cNvPr id="48" name="Rectangle 37"/>
          <p:cNvSpPr>
            <a:spLocks noGrp="1"/>
          </p:cNvSpPr>
          <p:nvPr>
            <p:ph type="body" sz="quarter" idx="22"/>
          </p:nvPr>
        </p:nvSpPr>
        <p:spPr>
          <a:xfrm>
            <a:off x="7696200" y="22098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zh-TW" altLang="en-US" dirty="0" smtClean="0"/>
              <a:t>按一下以編輯母片文字樣式</a:t>
            </a:r>
          </a:p>
        </p:txBody>
      </p:sp>
      <p:sp>
        <p:nvSpPr>
          <p:cNvPr id="50" name="Rectangle 37"/>
          <p:cNvSpPr>
            <a:spLocks noGrp="1"/>
          </p:cNvSpPr>
          <p:nvPr>
            <p:ph type="body" sz="quarter" idx="24"/>
          </p:nvPr>
        </p:nvSpPr>
        <p:spPr>
          <a:xfrm>
            <a:off x="7696200" y="26670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zh-TW" altLang="en-US" dirty="0" smtClean="0"/>
              <a:t>按一下以編輯母片文字樣式</a:t>
            </a:r>
          </a:p>
        </p:txBody>
      </p:sp>
      <p:sp>
        <p:nvSpPr>
          <p:cNvPr id="52" name="Rectangle 37"/>
          <p:cNvSpPr>
            <a:spLocks noGrp="1"/>
          </p:cNvSpPr>
          <p:nvPr>
            <p:ph type="body" sz="quarter" idx="26"/>
          </p:nvPr>
        </p:nvSpPr>
        <p:spPr>
          <a:xfrm>
            <a:off x="7696200" y="31242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zh-TW" altLang="en-US" dirty="0" smtClean="0"/>
              <a:t>按一下以編輯母片文字樣式</a:t>
            </a:r>
          </a:p>
        </p:txBody>
      </p:sp>
      <p:sp>
        <p:nvSpPr>
          <p:cNvPr id="54" name="Rectangle 37"/>
          <p:cNvSpPr>
            <a:spLocks noGrp="1"/>
          </p:cNvSpPr>
          <p:nvPr>
            <p:ph type="body" sz="quarter" idx="28"/>
          </p:nvPr>
        </p:nvSpPr>
        <p:spPr>
          <a:xfrm>
            <a:off x="7696200" y="35814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zh-TW" altLang="en-US" dirty="0" smtClean="0"/>
              <a:t>按一下以編輯母片文字樣式</a:t>
            </a:r>
          </a:p>
        </p:txBody>
      </p:sp>
      <p:sp>
        <p:nvSpPr>
          <p:cNvPr id="56" name="Rectangle 37"/>
          <p:cNvSpPr>
            <a:spLocks noGrp="1"/>
          </p:cNvSpPr>
          <p:nvPr>
            <p:ph type="body" sz="quarter" idx="30"/>
          </p:nvPr>
        </p:nvSpPr>
        <p:spPr>
          <a:xfrm>
            <a:off x="7696200" y="40386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zh-TW" altLang="en-US" dirty="0" smtClean="0"/>
              <a:t>按一下以編輯母片文字樣式</a:t>
            </a:r>
          </a:p>
        </p:txBody>
      </p:sp>
      <p:sp>
        <p:nvSpPr>
          <p:cNvPr id="58" name="Rectangle 37"/>
          <p:cNvSpPr>
            <a:spLocks noGrp="1"/>
          </p:cNvSpPr>
          <p:nvPr>
            <p:ph type="body" sz="quarter" idx="32"/>
          </p:nvPr>
        </p:nvSpPr>
        <p:spPr>
          <a:xfrm>
            <a:off x="7696200" y="44958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zh-TW" altLang="en-US" dirty="0" smtClean="0"/>
              <a:t>按一下以編輯母片文字樣式</a:t>
            </a:r>
          </a:p>
        </p:txBody>
      </p:sp>
      <p:sp>
        <p:nvSpPr>
          <p:cNvPr id="27" name="Rectangle 37"/>
          <p:cNvSpPr>
            <a:spLocks noGrp="1"/>
          </p:cNvSpPr>
          <p:nvPr>
            <p:ph type="body" sz="quarter" idx="34"/>
          </p:nvPr>
        </p:nvSpPr>
        <p:spPr>
          <a:xfrm>
            <a:off x="7696200" y="49530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zh-TW" altLang="en-US" dirty="0" smtClean="0"/>
              <a:t>按一下以編輯母片文字樣式</a:t>
            </a:r>
          </a:p>
        </p:txBody>
      </p:sp>
      <p:sp>
        <p:nvSpPr>
          <p:cNvPr id="29" name="Rectangle 37"/>
          <p:cNvSpPr>
            <a:spLocks noGrp="1"/>
          </p:cNvSpPr>
          <p:nvPr>
            <p:ph type="body" sz="quarter" idx="36"/>
          </p:nvPr>
        </p:nvSpPr>
        <p:spPr>
          <a:xfrm>
            <a:off x="7696200" y="54102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zh-TW" altLang="en-US" dirty="0" smtClean="0"/>
              <a:t>按一下以編輯母片文字樣式</a:t>
            </a:r>
          </a:p>
        </p:txBody>
      </p:sp>
      <p:sp>
        <p:nvSpPr>
          <p:cNvPr id="30" name="Rectangle 37"/>
          <p:cNvSpPr>
            <a:spLocks noGrp="1"/>
          </p:cNvSpPr>
          <p:nvPr>
            <p:ph type="body" sz="quarter" idx="37"/>
          </p:nvPr>
        </p:nvSpPr>
        <p:spPr>
          <a:xfrm>
            <a:off x="310896" y="5867400"/>
            <a:ext cx="7385304" cy="228600"/>
          </a:xfrm>
          <a:solidFill>
            <a:schemeClr val="tx2">
              <a:tint val="40000"/>
            </a:schemeClr>
          </a:solidFill>
        </p:spPr>
        <p:txBody>
          <a:bodyPr anchor="ctr">
            <a:noAutofit/>
          </a:bodyPr>
          <a:lstStyle>
            <a:lvl1pPr>
              <a:buFontTx/>
              <a:buNone/>
              <a:defRPr sz="1100"/>
            </a:lvl1pPr>
            <a:extLst/>
          </a:lstStyle>
          <a:p>
            <a:pPr lvl="0"/>
            <a:r>
              <a:rPr lang="zh-TW" altLang="en-US" dirty="0" smtClean="0"/>
              <a:t>按一下以編輯母片文字樣式</a:t>
            </a:r>
          </a:p>
        </p:txBody>
      </p:sp>
      <p:sp>
        <p:nvSpPr>
          <p:cNvPr id="31" name="Rectangle 37"/>
          <p:cNvSpPr>
            <a:spLocks noGrp="1"/>
          </p:cNvSpPr>
          <p:nvPr>
            <p:ph type="body" sz="quarter" idx="38"/>
          </p:nvPr>
        </p:nvSpPr>
        <p:spPr>
          <a:xfrm>
            <a:off x="7696200" y="58674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zh-TW" altLang="en-US" dirty="0" smtClean="0"/>
              <a:t>按一下以編輯母片文字樣式</a:t>
            </a:r>
          </a:p>
        </p:txBody>
      </p:sp>
      <p:sp>
        <p:nvSpPr>
          <p:cNvPr id="32" name="Rectangle 32"/>
          <p:cNvSpPr>
            <a:spLocks noGrp="1"/>
          </p:cNvSpPr>
          <p:nvPr>
            <p:ph type="dt" sz="half" idx="39"/>
          </p:nvPr>
        </p:nvSpPr>
        <p:spPr/>
        <p:txBody>
          <a:bodyPr/>
          <a:lstStyle>
            <a:lvl1pPr>
              <a:defRPr sz="1100"/>
            </a:lvl1pPr>
            <a:extLst/>
          </a:lstStyle>
          <a:p>
            <a:pPr>
              <a:defRPr/>
            </a:pPr>
            <a:endParaRPr lang="en-US">
              <a:solidFill>
                <a:prstClr val="black">
                  <a:tint val="65000"/>
                </a:prstClr>
              </a:solidFill>
            </a:endParaRPr>
          </a:p>
        </p:txBody>
      </p:sp>
      <p:sp>
        <p:nvSpPr>
          <p:cNvPr id="33" name="Rectangle 34"/>
          <p:cNvSpPr>
            <a:spLocks noGrp="1"/>
          </p:cNvSpPr>
          <p:nvPr>
            <p:ph type="ftr" sz="quarter" idx="40"/>
          </p:nvPr>
        </p:nvSpPr>
        <p:spPr/>
        <p:txBody>
          <a:bodyPr/>
          <a:lstStyle>
            <a:lvl1pPr>
              <a:defRPr/>
            </a:lvl1pPr>
            <a:extLst/>
          </a:lstStyle>
          <a:p>
            <a:pPr>
              <a:defRPr/>
            </a:pPr>
            <a:r>
              <a:rPr lang="en-US"/>
              <a:t>www.mawc411www.mawc411.com.com</a:t>
            </a:r>
            <a:endParaRPr lang="en-US" dirty="0"/>
          </a:p>
        </p:txBody>
      </p:sp>
    </p:spTree>
    <p:extLst>
      <p:ext uri="{BB962C8B-B14F-4D97-AF65-F5344CB8AC3E}">
        <p14:creationId xmlns="" xmlns:p14="http://schemas.microsoft.com/office/powerpoint/2010/main" val="3820922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lvl1pPr algn="ctr">
              <a:defRPr cap="none"/>
            </a:lvl1pPr>
            <a:extLst/>
          </a:lstStyle>
          <a:p>
            <a:r>
              <a:rPr lang="en-US" dirty="0" smtClean="0"/>
              <a:t>Click to edit Master title style</a:t>
            </a:r>
            <a:endParaRPr lang="en-US" dirty="0"/>
          </a:p>
        </p:txBody>
      </p:sp>
      <p:sp>
        <p:nvSpPr>
          <p:cNvPr id="19" name="Rectangle 8"/>
          <p:cNvSpPr>
            <a:spLocks noGrp="1"/>
          </p:cNvSpPr>
          <p:nvPr>
            <p:ph type="body" sz="quarter" idx="13"/>
          </p:nvPr>
        </p:nvSpPr>
        <p:spPr>
          <a:xfrm>
            <a:off x="304800" y="381000"/>
            <a:ext cx="8077200"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4" name="Rectangle 4"/>
          <p:cNvSpPr>
            <a:spLocks noGrp="1"/>
          </p:cNvSpPr>
          <p:nvPr>
            <p:ph type="dt" sz="half" idx="14"/>
          </p:nvPr>
        </p:nvSpPr>
        <p:spPr/>
        <p:txBody>
          <a:bodyPr/>
          <a:lstStyle>
            <a:lvl1pPr>
              <a:defRPr/>
            </a:lvl1pPr>
          </a:lstStyle>
          <a:p>
            <a:pPr>
              <a:defRPr/>
            </a:pPr>
            <a:endParaRPr lang="en-US">
              <a:solidFill>
                <a:prstClr val="black">
                  <a:tint val="65000"/>
                </a:prstClr>
              </a:solidFill>
            </a:endParaRPr>
          </a:p>
        </p:txBody>
      </p:sp>
      <p:sp>
        <p:nvSpPr>
          <p:cNvPr id="5" name="Rectangle 12"/>
          <p:cNvSpPr>
            <a:spLocks noGrp="1"/>
          </p:cNvSpPr>
          <p:nvPr>
            <p:ph type="ftr" sz="quarter" idx="15"/>
          </p:nvPr>
        </p:nvSpPr>
        <p:spPr/>
        <p:txBody>
          <a:bodyPr/>
          <a:lstStyle>
            <a:lvl1pPr>
              <a:defRPr/>
            </a:lvl1pPr>
          </a:lstStyle>
          <a:p>
            <a:pPr>
              <a:defRPr/>
            </a:pPr>
            <a:r>
              <a:rPr lang="en-US"/>
              <a:t>www.mawc411www.mawc411.com.com</a:t>
            </a:r>
            <a:endParaRPr lang="en-US" dirty="0"/>
          </a:p>
        </p:txBody>
      </p:sp>
    </p:spTree>
    <p:extLst>
      <p:ext uri="{BB962C8B-B14F-4D97-AF65-F5344CB8AC3E}">
        <p14:creationId xmlns="" xmlns:p14="http://schemas.microsoft.com/office/powerpoint/2010/main" val="460020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1"/>
          <p:cNvSpPr/>
          <p:nvPr userDrawn="1"/>
        </p:nvSpPr>
        <p:spPr>
          <a:xfrm>
            <a:off x="7467600" y="6400800"/>
            <a:ext cx="1066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2"/>
          <p:cNvSpPr>
            <a:spLocks noGrp="1"/>
          </p:cNvSpPr>
          <p:nvPr>
            <p:ph type="title"/>
          </p:nvPr>
        </p:nvSpPr>
        <p:spPr/>
        <p:txBody>
          <a:bodyPr/>
          <a:lstStyle>
            <a:lvl1pPr algn="ctr">
              <a:defRPr cap="none"/>
            </a:lvl1pPr>
            <a:extLst/>
          </a:lstStyle>
          <a:p>
            <a:r>
              <a:rPr lang="en-US" dirty="0" smtClean="0"/>
              <a:t>Click to edit Master title style</a:t>
            </a:r>
            <a:endParaRPr lang="en-US" dirty="0"/>
          </a:p>
        </p:txBody>
      </p:sp>
      <p:sp>
        <p:nvSpPr>
          <p:cNvPr id="5" name="Rectangle 6"/>
          <p:cNvSpPr>
            <a:spLocks noGrp="1"/>
          </p:cNvSpPr>
          <p:nvPr>
            <p:ph type="dt" sz="half" idx="10"/>
          </p:nvPr>
        </p:nvSpPr>
        <p:spPr/>
        <p:txBody>
          <a:bodyPr/>
          <a:lstStyle>
            <a:lvl1pPr>
              <a:defRPr/>
            </a:lvl1pPr>
            <a:extLst/>
          </a:lstStyle>
          <a:p>
            <a:pPr>
              <a:defRPr/>
            </a:pPr>
            <a:endParaRPr lang="en-US">
              <a:solidFill>
                <a:prstClr val="black">
                  <a:tint val="65000"/>
                </a:prstClr>
              </a:solidFill>
            </a:endParaRPr>
          </a:p>
        </p:txBody>
      </p:sp>
      <p:sp>
        <p:nvSpPr>
          <p:cNvPr id="6" name="Rectangle 9"/>
          <p:cNvSpPr>
            <a:spLocks noGrp="1"/>
          </p:cNvSpPr>
          <p:nvPr>
            <p:ph type="ftr" sz="quarter" idx="11"/>
          </p:nvPr>
        </p:nvSpPr>
        <p:spPr/>
        <p:txBody>
          <a:bodyPr/>
          <a:lstStyle>
            <a:lvl1pPr>
              <a:defRPr/>
            </a:lvl1pPr>
            <a:extLst/>
          </a:lstStyle>
          <a:p>
            <a:pPr>
              <a:defRPr/>
            </a:pPr>
            <a:r>
              <a:rPr lang="en-US"/>
              <a:t>www.mawc411www.mawc411.com.com</a:t>
            </a:r>
          </a:p>
        </p:txBody>
      </p:sp>
      <p:pic>
        <p:nvPicPr>
          <p:cNvPr id="7" name="Picture 6"/>
          <p:cNvPicPr>
            <a:picLocks noChangeAspect="1"/>
          </p:cNvPicPr>
          <p:nvPr userDrawn="1"/>
        </p:nvPicPr>
        <p:blipFill>
          <a:blip r:embed="rId2" cstate="print"/>
          <a:stretch>
            <a:fillRect/>
          </a:stretch>
        </p:blipFill>
        <p:spPr>
          <a:xfrm>
            <a:off x="7585321" y="6292967"/>
            <a:ext cx="949079" cy="425850"/>
          </a:xfrm>
          <a:prstGeom prst="rect">
            <a:avLst/>
          </a:prstGeom>
        </p:spPr>
      </p:pic>
    </p:spTree>
    <p:extLst>
      <p:ext uri="{BB962C8B-B14F-4D97-AF65-F5344CB8AC3E}">
        <p14:creationId xmlns="" xmlns:p14="http://schemas.microsoft.com/office/powerpoint/2010/main" val="1814157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Up">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ctr">
              <a:defRPr cap="none"/>
            </a:lvl1pPr>
            <a:extLst/>
          </a:lstStyle>
          <a:p>
            <a:r>
              <a:rPr lang="en-US" dirty="0" smtClean="0"/>
              <a:t>Click to edit Master title style</a:t>
            </a:r>
            <a:endParaRPr lang="en-US" dirty="0"/>
          </a:p>
        </p:txBody>
      </p:sp>
      <p:sp>
        <p:nvSpPr>
          <p:cNvPr id="8" name="Rectangle 8"/>
          <p:cNvSpPr>
            <a:spLocks noGrp="1"/>
          </p:cNvSpPr>
          <p:nvPr>
            <p:ph type="body" sz="quarter" idx="13"/>
          </p:nvPr>
        </p:nvSpPr>
        <p:spPr>
          <a:xfrm>
            <a:off x="304800" y="381000"/>
            <a:ext cx="8077200"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11" name="Rectangle 11"/>
          <p:cNvSpPr>
            <a:spLocks noGrp="1"/>
          </p:cNvSpPr>
          <p:nvPr>
            <p:ph sz="quarter" idx="15"/>
          </p:nvPr>
        </p:nvSpPr>
        <p:spPr>
          <a:xfrm>
            <a:off x="304800" y="609600"/>
            <a:ext cx="8077200" cy="563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p:cNvSpPr>
          <p:nvPr>
            <p:ph type="dt" sz="half" idx="16"/>
          </p:nvPr>
        </p:nvSpPr>
        <p:spPr/>
        <p:txBody>
          <a:bodyPr/>
          <a:lstStyle>
            <a:lvl1pPr>
              <a:defRPr/>
            </a:lvl1pPr>
          </a:lstStyle>
          <a:p>
            <a:pPr>
              <a:defRPr/>
            </a:pPr>
            <a:endParaRPr lang="en-US">
              <a:solidFill>
                <a:prstClr val="black">
                  <a:tint val="65000"/>
                </a:prstClr>
              </a:solidFill>
            </a:endParaRPr>
          </a:p>
        </p:txBody>
      </p:sp>
      <p:sp>
        <p:nvSpPr>
          <p:cNvPr id="6" name="Rectangle 12"/>
          <p:cNvSpPr>
            <a:spLocks noGrp="1"/>
          </p:cNvSpPr>
          <p:nvPr>
            <p:ph type="ftr" sz="quarter" idx="17"/>
          </p:nvPr>
        </p:nvSpPr>
        <p:spPr/>
        <p:txBody>
          <a:bodyPr/>
          <a:lstStyle>
            <a:lvl1pPr>
              <a:defRPr/>
            </a:lvl1pPr>
          </a:lstStyle>
          <a:p>
            <a:pPr>
              <a:defRPr/>
            </a:pPr>
            <a:r>
              <a:rPr lang="en-US"/>
              <a:t>www.mawc411www.mawc411.com.com</a:t>
            </a:r>
            <a:endParaRPr lang="en-US" dirty="0"/>
          </a:p>
        </p:txBody>
      </p:sp>
    </p:spTree>
    <p:extLst>
      <p:ext uri="{BB962C8B-B14F-4D97-AF65-F5344CB8AC3E}">
        <p14:creationId xmlns="" xmlns:p14="http://schemas.microsoft.com/office/powerpoint/2010/main" val="3907994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Up">
    <p:spTree>
      <p:nvGrpSpPr>
        <p:cNvPr id="1" name=""/>
        <p:cNvGrpSpPr/>
        <p:nvPr/>
      </p:nvGrpSpPr>
      <p:grpSpPr>
        <a:xfrm>
          <a:off x="0" y="0"/>
          <a:ext cx="0" cy="0"/>
          <a:chOff x="0" y="0"/>
          <a:chExt cx="0" cy="0"/>
        </a:xfrm>
      </p:grpSpPr>
      <p:sp>
        <p:nvSpPr>
          <p:cNvPr id="19" name="Rectangle 2"/>
          <p:cNvSpPr>
            <a:spLocks noGrp="1"/>
          </p:cNvSpPr>
          <p:nvPr>
            <p:ph type="title"/>
          </p:nvPr>
        </p:nvSpPr>
        <p:spPr/>
        <p:txBody>
          <a:bodyPr/>
          <a:lstStyle>
            <a:lvl1pPr algn="ctr">
              <a:defRPr cap="none"/>
            </a:lvl1pPr>
            <a:extLst/>
          </a:lstStyle>
          <a:p>
            <a:r>
              <a:rPr lang="en-US" dirty="0" smtClean="0"/>
              <a:t>Click to edit Master title style</a:t>
            </a:r>
            <a:endParaRPr lang="en-US" dirty="0"/>
          </a:p>
        </p:txBody>
      </p:sp>
      <p:sp>
        <p:nvSpPr>
          <p:cNvPr id="31" name="Rectangle 8"/>
          <p:cNvSpPr>
            <a:spLocks noGrp="1"/>
          </p:cNvSpPr>
          <p:nvPr>
            <p:ph type="body" sz="quarter" idx="13"/>
          </p:nvPr>
        </p:nvSpPr>
        <p:spPr>
          <a:xfrm>
            <a:off x="304800" y="381000"/>
            <a:ext cx="3965448"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9" name="Rectangle 11"/>
          <p:cNvSpPr>
            <a:spLocks noGrp="1"/>
          </p:cNvSpPr>
          <p:nvPr>
            <p:ph sz="quarter" idx="15"/>
          </p:nvPr>
        </p:nvSpPr>
        <p:spPr>
          <a:xfrm>
            <a:off x="304800" y="609600"/>
            <a:ext cx="3962400" cy="563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Rectangle 8"/>
          <p:cNvSpPr>
            <a:spLocks noGrp="1"/>
          </p:cNvSpPr>
          <p:nvPr>
            <p:ph type="body" sz="quarter" idx="16"/>
          </p:nvPr>
        </p:nvSpPr>
        <p:spPr>
          <a:xfrm>
            <a:off x="4416552" y="381000"/>
            <a:ext cx="3965448"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15" name="Rectangle 11"/>
          <p:cNvSpPr>
            <a:spLocks noGrp="1"/>
          </p:cNvSpPr>
          <p:nvPr>
            <p:ph sz="quarter" idx="17"/>
          </p:nvPr>
        </p:nvSpPr>
        <p:spPr>
          <a:xfrm>
            <a:off x="4416552" y="609600"/>
            <a:ext cx="3962400" cy="563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Grp="1"/>
          </p:cNvSpPr>
          <p:nvPr>
            <p:ph type="dt" sz="half" idx="18"/>
          </p:nvPr>
        </p:nvSpPr>
        <p:spPr/>
        <p:txBody>
          <a:bodyPr/>
          <a:lstStyle>
            <a:lvl1pPr>
              <a:defRPr/>
            </a:lvl1pPr>
          </a:lstStyle>
          <a:p>
            <a:pPr>
              <a:defRPr/>
            </a:pPr>
            <a:endParaRPr lang="en-US">
              <a:solidFill>
                <a:prstClr val="black">
                  <a:tint val="65000"/>
                </a:prstClr>
              </a:solidFill>
            </a:endParaRPr>
          </a:p>
        </p:txBody>
      </p:sp>
      <p:sp>
        <p:nvSpPr>
          <p:cNvPr id="8" name="Rectangle 12"/>
          <p:cNvSpPr>
            <a:spLocks noGrp="1"/>
          </p:cNvSpPr>
          <p:nvPr>
            <p:ph type="ftr" sz="quarter" idx="19"/>
          </p:nvPr>
        </p:nvSpPr>
        <p:spPr/>
        <p:txBody>
          <a:bodyPr/>
          <a:lstStyle>
            <a:lvl1pPr>
              <a:defRPr/>
            </a:lvl1pPr>
          </a:lstStyle>
          <a:p>
            <a:pPr>
              <a:defRPr/>
            </a:pPr>
            <a:r>
              <a:rPr lang="en-US"/>
              <a:t>www.mawc411www.mawc411.com.com</a:t>
            </a:r>
            <a:endParaRPr lang="en-US" dirty="0"/>
          </a:p>
        </p:txBody>
      </p:sp>
    </p:spTree>
    <p:extLst>
      <p:ext uri="{BB962C8B-B14F-4D97-AF65-F5344CB8AC3E}">
        <p14:creationId xmlns="" xmlns:p14="http://schemas.microsoft.com/office/powerpoint/2010/main" val="2936407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Up: 2 left, 1 right">
    <p:spTree>
      <p:nvGrpSpPr>
        <p:cNvPr id="1" name=""/>
        <p:cNvGrpSpPr/>
        <p:nvPr/>
      </p:nvGrpSpPr>
      <p:grpSpPr>
        <a:xfrm>
          <a:off x="0" y="0"/>
          <a:ext cx="0" cy="0"/>
          <a:chOff x="0" y="0"/>
          <a:chExt cx="0" cy="0"/>
        </a:xfrm>
      </p:grpSpPr>
      <p:sp>
        <p:nvSpPr>
          <p:cNvPr id="28" name="Rectangle 2"/>
          <p:cNvSpPr>
            <a:spLocks noGrp="1"/>
          </p:cNvSpPr>
          <p:nvPr>
            <p:ph type="title"/>
          </p:nvPr>
        </p:nvSpPr>
        <p:spPr/>
        <p:txBody>
          <a:bodyPr/>
          <a:lstStyle>
            <a:lvl1pPr algn="ctr">
              <a:defRPr cap="none"/>
            </a:lvl1pPr>
            <a:extLst/>
          </a:lstStyle>
          <a:p>
            <a:r>
              <a:rPr lang="en-US" dirty="0" smtClean="0"/>
              <a:t>Click to edit Master title style</a:t>
            </a:r>
            <a:endParaRPr lang="en-US" dirty="0"/>
          </a:p>
        </p:txBody>
      </p:sp>
      <p:sp>
        <p:nvSpPr>
          <p:cNvPr id="9" name="Rectangle 8"/>
          <p:cNvSpPr>
            <a:spLocks noGrp="1"/>
          </p:cNvSpPr>
          <p:nvPr>
            <p:ph type="body" sz="quarter" idx="13"/>
          </p:nvPr>
        </p:nvSpPr>
        <p:spPr>
          <a:xfrm>
            <a:off x="304800" y="381000"/>
            <a:ext cx="3962400"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18" name="Rectangle 11"/>
          <p:cNvSpPr>
            <a:spLocks noGrp="1"/>
          </p:cNvSpPr>
          <p:nvPr>
            <p:ph sz="quarter" idx="15"/>
          </p:nvPr>
        </p:nvSpPr>
        <p:spPr>
          <a:xfrm>
            <a:off x="304800" y="609600"/>
            <a:ext cx="3962400"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Rectangle 8"/>
          <p:cNvSpPr>
            <a:spLocks noGrp="1"/>
          </p:cNvSpPr>
          <p:nvPr>
            <p:ph type="body" sz="quarter" idx="16"/>
          </p:nvPr>
        </p:nvSpPr>
        <p:spPr>
          <a:xfrm>
            <a:off x="301752" y="3319272"/>
            <a:ext cx="3965448"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17" name="Rectangle 11"/>
          <p:cNvSpPr>
            <a:spLocks noGrp="1"/>
          </p:cNvSpPr>
          <p:nvPr>
            <p:ph sz="quarter" idx="17"/>
          </p:nvPr>
        </p:nvSpPr>
        <p:spPr>
          <a:xfrm>
            <a:off x="301752" y="3547872"/>
            <a:ext cx="3965448"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Rectangle 8"/>
          <p:cNvSpPr>
            <a:spLocks noGrp="1"/>
          </p:cNvSpPr>
          <p:nvPr>
            <p:ph type="body" sz="quarter" idx="18"/>
          </p:nvPr>
        </p:nvSpPr>
        <p:spPr>
          <a:xfrm>
            <a:off x="4416552" y="381000"/>
            <a:ext cx="3965448"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21" name="Rectangle 11"/>
          <p:cNvSpPr>
            <a:spLocks noGrp="1"/>
          </p:cNvSpPr>
          <p:nvPr>
            <p:ph sz="quarter" idx="19"/>
          </p:nvPr>
        </p:nvSpPr>
        <p:spPr>
          <a:xfrm>
            <a:off x="4416552" y="609600"/>
            <a:ext cx="3962400" cy="563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Rectangle 4"/>
          <p:cNvSpPr>
            <a:spLocks noGrp="1"/>
          </p:cNvSpPr>
          <p:nvPr>
            <p:ph type="dt" sz="half" idx="20"/>
          </p:nvPr>
        </p:nvSpPr>
        <p:spPr/>
        <p:txBody>
          <a:bodyPr/>
          <a:lstStyle>
            <a:lvl1pPr>
              <a:defRPr/>
            </a:lvl1pPr>
          </a:lstStyle>
          <a:p>
            <a:pPr>
              <a:defRPr/>
            </a:pPr>
            <a:endParaRPr lang="en-US">
              <a:solidFill>
                <a:prstClr val="black">
                  <a:tint val="65000"/>
                </a:prstClr>
              </a:solidFill>
            </a:endParaRPr>
          </a:p>
        </p:txBody>
      </p:sp>
      <p:sp>
        <p:nvSpPr>
          <p:cNvPr id="11" name="Rectangle 12"/>
          <p:cNvSpPr>
            <a:spLocks noGrp="1"/>
          </p:cNvSpPr>
          <p:nvPr>
            <p:ph type="ftr" sz="quarter" idx="21"/>
          </p:nvPr>
        </p:nvSpPr>
        <p:spPr/>
        <p:txBody>
          <a:bodyPr/>
          <a:lstStyle>
            <a:lvl1pPr>
              <a:defRPr/>
            </a:lvl1pPr>
          </a:lstStyle>
          <a:p>
            <a:pPr>
              <a:defRPr/>
            </a:pPr>
            <a:r>
              <a:rPr lang="en-US"/>
              <a:t>www.mawc411www.mawc411.com.com</a:t>
            </a:r>
            <a:endParaRPr lang="en-US" dirty="0"/>
          </a:p>
        </p:txBody>
      </p:sp>
    </p:spTree>
    <p:extLst>
      <p:ext uri="{BB962C8B-B14F-4D97-AF65-F5344CB8AC3E}">
        <p14:creationId xmlns="" xmlns:p14="http://schemas.microsoft.com/office/powerpoint/2010/main" val="1334630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Up: 1 Left, 2 Right">
    <p:spTree>
      <p:nvGrpSpPr>
        <p:cNvPr id="1" name=""/>
        <p:cNvGrpSpPr/>
        <p:nvPr/>
      </p:nvGrpSpPr>
      <p:grpSpPr>
        <a:xfrm>
          <a:off x="0" y="0"/>
          <a:ext cx="0" cy="0"/>
          <a:chOff x="0" y="0"/>
          <a:chExt cx="0" cy="0"/>
        </a:xfrm>
      </p:grpSpPr>
      <p:sp>
        <p:nvSpPr>
          <p:cNvPr id="25" name="Rectangle 2"/>
          <p:cNvSpPr>
            <a:spLocks noGrp="1"/>
          </p:cNvSpPr>
          <p:nvPr>
            <p:ph type="title"/>
          </p:nvPr>
        </p:nvSpPr>
        <p:spPr/>
        <p:txBody>
          <a:bodyPr/>
          <a:lstStyle>
            <a:lvl1pPr algn="ctr">
              <a:defRPr cap="none"/>
            </a:lvl1pPr>
            <a:extLst/>
          </a:lstStyle>
          <a:p>
            <a:r>
              <a:rPr lang="en-US" dirty="0" smtClean="0"/>
              <a:t>Click to edit Master title style</a:t>
            </a:r>
            <a:endParaRPr lang="en-US" dirty="0"/>
          </a:p>
        </p:txBody>
      </p:sp>
      <p:sp>
        <p:nvSpPr>
          <p:cNvPr id="13" name="Rectangle 8"/>
          <p:cNvSpPr>
            <a:spLocks noGrp="1"/>
          </p:cNvSpPr>
          <p:nvPr>
            <p:ph type="body" sz="quarter" idx="13"/>
          </p:nvPr>
        </p:nvSpPr>
        <p:spPr>
          <a:xfrm>
            <a:off x="304800" y="381000"/>
            <a:ext cx="3965448"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14" name="Rectangle 11"/>
          <p:cNvSpPr>
            <a:spLocks noGrp="1"/>
          </p:cNvSpPr>
          <p:nvPr>
            <p:ph sz="quarter" idx="15"/>
          </p:nvPr>
        </p:nvSpPr>
        <p:spPr>
          <a:xfrm>
            <a:off x="304800" y="609600"/>
            <a:ext cx="3962400" cy="563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Rectangle 8"/>
          <p:cNvSpPr>
            <a:spLocks noGrp="1"/>
          </p:cNvSpPr>
          <p:nvPr>
            <p:ph type="body" sz="quarter" idx="16"/>
          </p:nvPr>
        </p:nvSpPr>
        <p:spPr>
          <a:xfrm>
            <a:off x="4419600" y="381000"/>
            <a:ext cx="3962400"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17" name="Rectangle 11"/>
          <p:cNvSpPr>
            <a:spLocks noGrp="1"/>
          </p:cNvSpPr>
          <p:nvPr>
            <p:ph sz="quarter" idx="17"/>
          </p:nvPr>
        </p:nvSpPr>
        <p:spPr>
          <a:xfrm>
            <a:off x="4419600" y="609600"/>
            <a:ext cx="3962400"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Rectangle 8"/>
          <p:cNvSpPr>
            <a:spLocks noGrp="1"/>
          </p:cNvSpPr>
          <p:nvPr>
            <p:ph type="body" sz="quarter" idx="18"/>
          </p:nvPr>
        </p:nvSpPr>
        <p:spPr>
          <a:xfrm>
            <a:off x="4416552" y="3319272"/>
            <a:ext cx="3965448"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20" name="Rectangle 11"/>
          <p:cNvSpPr>
            <a:spLocks noGrp="1"/>
          </p:cNvSpPr>
          <p:nvPr>
            <p:ph sz="quarter" idx="19"/>
          </p:nvPr>
        </p:nvSpPr>
        <p:spPr>
          <a:xfrm>
            <a:off x="4416552" y="3547872"/>
            <a:ext cx="3965448"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4"/>
          <p:cNvSpPr>
            <a:spLocks noGrp="1"/>
          </p:cNvSpPr>
          <p:nvPr>
            <p:ph type="dt" sz="half" idx="20"/>
          </p:nvPr>
        </p:nvSpPr>
        <p:spPr/>
        <p:txBody>
          <a:bodyPr/>
          <a:lstStyle>
            <a:lvl1pPr>
              <a:defRPr/>
            </a:lvl1pPr>
          </a:lstStyle>
          <a:p>
            <a:pPr>
              <a:defRPr/>
            </a:pPr>
            <a:endParaRPr lang="en-US">
              <a:solidFill>
                <a:prstClr val="black">
                  <a:tint val="65000"/>
                </a:prstClr>
              </a:solidFill>
            </a:endParaRPr>
          </a:p>
        </p:txBody>
      </p:sp>
      <p:sp>
        <p:nvSpPr>
          <p:cNvPr id="10" name="Rectangle 12"/>
          <p:cNvSpPr>
            <a:spLocks noGrp="1"/>
          </p:cNvSpPr>
          <p:nvPr>
            <p:ph type="ftr" sz="quarter" idx="21"/>
          </p:nvPr>
        </p:nvSpPr>
        <p:spPr/>
        <p:txBody>
          <a:bodyPr/>
          <a:lstStyle>
            <a:lvl1pPr>
              <a:defRPr/>
            </a:lvl1pPr>
          </a:lstStyle>
          <a:p>
            <a:pPr>
              <a:defRPr/>
            </a:pPr>
            <a:r>
              <a:rPr lang="en-US"/>
              <a:t>www.mawc411www.mawc411.com.com</a:t>
            </a:r>
            <a:endParaRPr lang="en-US" dirty="0"/>
          </a:p>
        </p:txBody>
      </p:sp>
    </p:spTree>
    <p:extLst>
      <p:ext uri="{BB962C8B-B14F-4D97-AF65-F5344CB8AC3E}">
        <p14:creationId xmlns="" xmlns:p14="http://schemas.microsoft.com/office/powerpoint/2010/main" val="11351202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Up: 1 Top, 2 Bottom">
    <p:spTree>
      <p:nvGrpSpPr>
        <p:cNvPr id="1" name=""/>
        <p:cNvGrpSpPr/>
        <p:nvPr/>
      </p:nvGrpSpPr>
      <p:grpSpPr>
        <a:xfrm>
          <a:off x="0" y="0"/>
          <a:ext cx="0" cy="0"/>
          <a:chOff x="0" y="0"/>
          <a:chExt cx="0" cy="0"/>
        </a:xfrm>
      </p:grpSpPr>
      <p:sp>
        <p:nvSpPr>
          <p:cNvPr id="28" name="Rectangle 2"/>
          <p:cNvSpPr>
            <a:spLocks noGrp="1"/>
          </p:cNvSpPr>
          <p:nvPr>
            <p:ph type="title"/>
          </p:nvPr>
        </p:nvSpPr>
        <p:spPr/>
        <p:txBody>
          <a:bodyPr/>
          <a:lstStyle>
            <a:lvl1pPr algn="ctr">
              <a:defRPr cap="none"/>
            </a:lvl1pPr>
            <a:extLst/>
          </a:lstStyle>
          <a:p>
            <a:r>
              <a:rPr lang="en-US" dirty="0" smtClean="0"/>
              <a:t>Click to edit Master title style</a:t>
            </a:r>
            <a:endParaRPr lang="en-US" dirty="0"/>
          </a:p>
        </p:txBody>
      </p:sp>
      <p:sp>
        <p:nvSpPr>
          <p:cNvPr id="13" name="Rectangle 8"/>
          <p:cNvSpPr>
            <a:spLocks noGrp="1"/>
          </p:cNvSpPr>
          <p:nvPr>
            <p:ph type="body" sz="quarter" idx="13"/>
          </p:nvPr>
        </p:nvSpPr>
        <p:spPr>
          <a:xfrm>
            <a:off x="304800" y="381000"/>
            <a:ext cx="8077200"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15" name="Rectangle 11"/>
          <p:cNvSpPr>
            <a:spLocks noGrp="1"/>
          </p:cNvSpPr>
          <p:nvPr>
            <p:ph sz="quarter" idx="15"/>
          </p:nvPr>
        </p:nvSpPr>
        <p:spPr>
          <a:xfrm>
            <a:off x="301752" y="609600"/>
            <a:ext cx="8074152"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Rectangle 8"/>
          <p:cNvSpPr>
            <a:spLocks noGrp="1"/>
          </p:cNvSpPr>
          <p:nvPr>
            <p:ph type="body" sz="quarter" idx="16"/>
          </p:nvPr>
        </p:nvSpPr>
        <p:spPr>
          <a:xfrm>
            <a:off x="301752" y="3319272"/>
            <a:ext cx="3965448"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18" name="Rectangle 11"/>
          <p:cNvSpPr>
            <a:spLocks noGrp="1"/>
          </p:cNvSpPr>
          <p:nvPr>
            <p:ph sz="quarter" idx="17"/>
          </p:nvPr>
        </p:nvSpPr>
        <p:spPr>
          <a:xfrm>
            <a:off x="301752" y="3547872"/>
            <a:ext cx="3965448"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1" name="Rectangle 8"/>
          <p:cNvSpPr>
            <a:spLocks noGrp="1"/>
          </p:cNvSpPr>
          <p:nvPr>
            <p:ph type="body" sz="quarter" idx="20"/>
          </p:nvPr>
        </p:nvSpPr>
        <p:spPr>
          <a:xfrm>
            <a:off x="4416552" y="3319272"/>
            <a:ext cx="3965448"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23" name="Rectangle 11"/>
          <p:cNvSpPr>
            <a:spLocks noGrp="1"/>
          </p:cNvSpPr>
          <p:nvPr>
            <p:ph sz="quarter" idx="21"/>
          </p:nvPr>
        </p:nvSpPr>
        <p:spPr>
          <a:xfrm>
            <a:off x="4416552" y="3547872"/>
            <a:ext cx="3965448"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4"/>
          <p:cNvSpPr>
            <a:spLocks noGrp="1"/>
          </p:cNvSpPr>
          <p:nvPr>
            <p:ph type="dt" sz="half" idx="22"/>
          </p:nvPr>
        </p:nvSpPr>
        <p:spPr/>
        <p:txBody>
          <a:bodyPr/>
          <a:lstStyle>
            <a:lvl1pPr>
              <a:defRPr/>
            </a:lvl1pPr>
          </a:lstStyle>
          <a:p>
            <a:pPr>
              <a:defRPr/>
            </a:pPr>
            <a:endParaRPr lang="en-US">
              <a:solidFill>
                <a:prstClr val="black">
                  <a:tint val="65000"/>
                </a:prstClr>
              </a:solidFill>
            </a:endParaRPr>
          </a:p>
        </p:txBody>
      </p:sp>
      <p:sp>
        <p:nvSpPr>
          <p:cNvPr id="10" name="Rectangle 12"/>
          <p:cNvSpPr>
            <a:spLocks noGrp="1"/>
          </p:cNvSpPr>
          <p:nvPr>
            <p:ph type="ftr" sz="quarter" idx="23"/>
          </p:nvPr>
        </p:nvSpPr>
        <p:spPr/>
        <p:txBody>
          <a:bodyPr/>
          <a:lstStyle>
            <a:lvl1pPr>
              <a:defRPr/>
            </a:lvl1pPr>
          </a:lstStyle>
          <a:p>
            <a:pPr>
              <a:defRPr/>
            </a:pPr>
            <a:r>
              <a:rPr lang="en-US"/>
              <a:t>www.mawc411www.mawc411.com.com</a:t>
            </a:r>
            <a:endParaRPr lang="en-US" dirty="0"/>
          </a:p>
        </p:txBody>
      </p:sp>
    </p:spTree>
    <p:extLst>
      <p:ext uri="{BB962C8B-B14F-4D97-AF65-F5344CB8AC3E}">
        <p14:creationId xmlns="" xmlns:p14="http://schemas.microsoft.com/office/powerpoint/2010/main" val="737887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Up">
    <p:spTree>
      <p:nvGrpSpPr>
        <p:cNvPr id="1" name=""/>
        <p:cNvGrpSpPr/>
        <p:nvPr/>
      </p:nvGrpSpPr>
      <p:grpSpPr>
        <a:xfrm>
          <a:off x="0" y="0"/>
          <a:ext cx="0" cy="0"/>
          <a:chOff x="0" y="0"/>
          <a:chExt cx="0" cy="0"/>
        </a:xfrm>
      </p:grpSpPr>
      <p:sp>
        <p:nvSpPr>
          <p:cNvPr id="19" name="Rectangle 2"/>
          <p:cNvSpPr>
            <a:spLocks noGrp="1"/>
          </p:cNvSpPr>
          <p:nvPr>
            <p:ph type="title"/>
          </p:nvPr>
        </p:nvSpPr>
        <p:spPr/>
        <p:txBody>
          <a:bodyPr/>
          <a:lstStyle>
            <a:lvl1pPr algn="ctr">
              <a:defRPr cap="none"/>
            </a:lvl1pPr>
            <a:extLst/>
          </a:lstStyle>
          <a:p>
            <a:r>
              <a:rPr lang="en-US" dirty="0" smtClean="0"/>
              <a:t>Click to edit Master title style</a:t>
            </a:r>
            <a:endParaRPr lang="en-US" dirty="0"/>
          </a:p>
        </p:txBody>
      </p:sp>
      <p:sp>
        <p:nvSpPr>
          <p:cNvPr id="16" name="Rectangle 8"/>
          <p:cNvSpPr>
            <a:spLocks noGrp="1"/>
          </p:cNvSpPr>
          <p:nvPr>
            <p:ph type="body" sz="quarter" idx="13"/>
          </p:nvPr>
        </p:nvSpPr>
        <p:spPr>
          <a:xfrm>
            <a:off x="304800" y="381000"/>
            <a:ext cx="3962400"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17" name="Rectangle 11"/>
          <p:cNvSpPr>
            <a:spLocks noGrp="1"/>
          </p:cNvSpPr>
          <p:nvPr>
            <p:ph sz="quarter" idx="15"/>
          </p:nvPr>
        </p:nvSpPr>
        <p:spPr>
          <a:xfrm>
            <a:off x="304800" y="609600"/>
            <a:ext cx="3962400"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8" name="Rectangle 8"/>
          <p:cNvSpPr>
            <a:spLocks noGrp="1"/>
          </p:cNvSpPr>
          <p:nvPr>
            <p:ph type="body" sz="quarter" idx="16"/>
          </p:nvPr>
        </p:nvSpPr>
        <p:spPr>
          <a:xfrm>
            <a:off x="301752" y="3319272"/>
            <a:ext cx="3965448"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20" name="Rectangle 11"/>
          <p:cNvSpPr>
            <a:spLocks noGrp="1"/>
          </p:cNvSpPr>
          <p:nvPr>
            <p:ph sz="quarter" idx="17"/>
          </p:nvPr>
        </p:nvSpPr>
        <p:spPr>
          <a:xfrm>
            <a:off x="301752" y="3547872"/>
            <a:ext cx="3965448"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1" name="Rectangle 8"/>
          <p:cNvSpPr>
            <a:spLocks noGrp="1"/>
          </p:cNvSpPr>
          <p:nvPr>
            <p:ph type="body" sz="quarter" idx="18"/>
          </p:nvPr>
        </p:nvSpPr>
        <p:spPr>
          <a:xfrm>
            <a:off x="4419600" y="381000"/>
            <a:ext cx="3962400"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24" name="Rectangle 11"/>
          <p:cNvSpPr>
            <a:spLocks noGrp="1"/>
          </p:cNvSpPr>
          <p:nvPr>
            <p:ph sz="quarter" idx="19"/>
          </p:nvPr>
        </p:nvSpPr>
        <p:spPr>
          <a:xfrm>
            <a:off x="4419600" y="609600"/>
            <a:ext cx="3962400"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Rectangle 8"/>
          <p:cNvSpPr>
            <a:spLocks noGrp="1"/>
          </p:cNvSpPr>
          <p:nvPr>
            <p:ph type="body" sz="quarter" idx="20"/>
          </p:nvPr>
        </p:nvSpPr>
        <p:spPr>
          <a:xfrm>
            <a:off x="4416552" y="3319272"/>
            <a:ext cx="3965448"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26" name="Rectangle 11"/>
          <p:cNvSpPr>
            <a:spLocks noGrp="1"/>
          </p:cNvSpPr>
          <p:nvPr>
            <p:ph sz="quarter" idx="21"/>
          </p:nvPr>
        </p:nvSpPr>
        <p:spPr>
          <a:xfrm>
            <a:off x="4416552" y="3547872"/>
            <a:ext cx="3965448"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Rectangle 4"/>
          <p:cNvSpPr>
            <a:spLocks noGrp="1"/>
          </p:cNvSpPr>
          <p:nvPr>
            <p:ph type="dt" sz="half" idx="22"/>
          </p:nvPr>
        </p:nvSpPr>
        <p:spPr/>
        <p:txBody>
          <a:bodyPr/>
          <a:lstStyle>
            <a:lvl1pPr>
              <a:defRPr/>
            </a:lvl1pPr>
          </a:lstStyle>
          <a:p>
            <a:pPr>
              <a:defRPr/>
            </a:pPr>
            <a:endParaRPr lang="en-US">
              <a:solidFill>
                <a:prstClr val="black">
                  <a:tint val="65000"/>
                </a:prstClr>
              </a:solidFill>
            </a:endParaRPr>
          </a:p>
        </p:txBody>
      </p:sp>
      <p:sp>
        <p:nvSpPr>
          <p:cNvPr id="12" name="Rectangle 12"/>
          <p:cNvSpPr>
            <a:spLocks noGrp="1"/>
          </p:cNvSpPr>
          <p:nvPr>
            <p:ph type="ftr" sz="quarter" idx="23"/>
          </p:nvPr>
        </p:nvSpPr>
        <p:spPr/>
        <p:txBody>
          <a:bodyPr/>
          <a:lstStyle>
            <a:lvl1pPr>
              <a:defRPr/>
            </a:lvl1pPr>
          </a:lstStyle>
          <a:p>
            <a:pPr>
              <a:defRPr/>
            </a:pPr>
            <a:r>
              <a:rPr lang="en-US"/>
              <a:t>www.mawc411www.mawc411.com.com</a:t>
            </a:r>
            <a:endParaRPr lang="en-US" dirty="0"/>
          </a:p>
        </p:txBody>
      </p:sp>
    </p:spTree>
    <p:extLst>
      <p:ext uri="{BB962C8B-B14F-4D97-AF65-F5344CB8AC3E}">
        <p14:creationId xmlns="" xmlns:p14="http://schemas.microsoft.com/office/powerpoint/2010/main" val="4214173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Up: 1 Left, 3 Right">
    <p:spTree>
      <p:nvGrpSpPr>
        <p:cNvPr id="1" name=""/>
        <p:cNvGrpSpPr/>
        <p:nvPr/>
      </p:nvGrpSpPr>
      <p:grpSpPr>
        <a:xfrm>
          <a:off x="0" y="0"/>
          <a:ext cx="0" cy="0"/>
          <a:chOff x="0" y="0"/>
          <a:chExt cx="0" cy="0"/>
        </a:xfrm>
      </p:grpSpPr>
      <p:sp>
        <p:nvSpPr>
          <p:cNvPr id="4" name="Rectangle 2"/>
          <p:cNvSpPr>
            <a:spLocks noGrp="1"/>
          </p:cNvSpPr>
          <p:nvPr>
            <p:ph type="title"/>
          </p:nvPr>
        </p:nvSpPr>
        <p:spPr/>
        <p:txBody>
          <a:bodyPr/>
          <a:lstStyle>
            <a:lvl1pPr algn="ctr">
              <a:defRPr cap="none"/>
            </a:lvl1pPr>
            <a:extLst/>
          </a:lstStyle>
          <a:p>
            <a:r>
              <a:rPr lang="en-US" dirty="0" smtClean="0"/>
              <a:t>Click to edit Master title style</a:t>
            </a:r>
            <a:endParaRPr lang="en-US" dirty="0"/>
          </a:p>
        </p:txBody>
      </p:sp>
      <p:sp>
        <p:nvSpPr>
          <p:cNvPr id="10" name="Rectangle 8"/>
          <p:cNvSpPr>
            <a:spLocks noGrp="1"/>
          </p:cNvSpPr>
          <p:nvPr>
            <p:ph type="body" sz="quarter" idx="14"/>
          </p:nvPr>
        </p:nvSpPr>
        <p:spPr>
          <a:xfrm>
            <a:off x="4419600" y="381000"/>
            <a:ext cx="3962400"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8" name="Rectangle 11"/>
          <p:cNvSpPr>
            <a:spLocks noGrp="1"/>
          </p:cNvSpPr>
          <p:nvPr>
            <p:ph sz="quarter" idx="16"/>
          </p:nvPr>
        </p:nvSpPr>
        <p:spPr>
          <a:xfrm>
            <a:off x="4419600" y="609600"/>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Rectangle 8"/>
          <p:cNvSpPr>
            <a:spLocks noGrp="1"/>
          </p:cNvSpPr>
          <p:nvPr>
            <p:ph type="body" sz="quarter" idx="13"/>
          </p:nvPr>
        </p:nvSpPr>
        <p:spPr>
          <a:xfrm>
            <a:off x="304800" y="381000"/>
            <a:ext cx="3965448"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20" name="Rectangle 11"/>
          <p:cNvSpPr>
            <a:spLocks noGrp="1"/>
          </p:cNvSpPr>
          <p:nvPr>
            <p:ph sz="quarter" idx="15"/>
          </p:nvPr>
        </p:nvSpPr>
        <p:spPr>
          <a:xfrm>
            <a:off x="304800" y="609600"/>
            <a:ext cx="3962400" cy="563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Rectangle 8"/>
          <p:cNvSpPr>
            <a:spLocks noGrp="1"/>
          </p:cNvSpPr>
          <p:nvPr>
            <p:ph type="body" sz="quarter" idx="17"/>
          </p:nvPr>
        </p:nvSpPr>
        <p:spPr>
          <a:xfrm>
            <a:off x="4416552" y="2340864"/>
            <a:ext cx="3962400"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13" name="Rectangle 11"/>
          <p:cNvSpPr>
            <a:spLocks noGrp="1"/>
          </p:cNvSpPr>
          <p:nvPr>
            <p:ph sz="quarter" idx="18"/>
          </p:nvPr>
        </p:nvSpPr>
        <p:spPr>
          <a:xfrm>
            <a:off x="4416552" y="2569464"/>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Rectangle 8"/>
          <p:cNvSpPr>
            <a:spLocks noGrp="1"/>
          </p:cNvSpPr>
          <p:nvPr>
            <p:ph type="body" sz="quarter" idx="19"/>
          </p:nvPr>
        </p:nvSpPr>
        <p:spPr>
          <a:xfrm>
            <a:off x="4419600" y="4291584"/>
            <a:ext cx="3962400"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15" name="Rectangle 11"/>
          <p:cNvSpPr>
            <a:spLocks noGrp="1"/>
          </p:cNvSpPr>
          <p:nvPr>
            <p:ph sz="quarter" idx="20"/>
          </p:nvPr>
        </p:nvSpPr>
        <p:spPr>
          <a:xfrm>
            <a:off x="4419600" y="4520184"/>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Rectangle 4"/>
          <p:cNvSpPr>
            <a:spLocks noGrp="1"/>
          </p:cNvSpPr>
          <p:nvPr>
            <p:ph type="dt" sz="half" idx="21"/>
          </p:nvPr>
        </p:nvSpPr>
        <p:spPr/>
        <p:txBody>
          <a:bodyPr/>
          <a:lstStyle>
            <a:lvl1pPr>
              <a:defRPr/>
            </a:lvl1pPr>
          </a:lstStyle>
          <a:p>
            <a:pPr>
              <a:defRPr/>
            </a:pPr>
            <a:endParaRPr lang="en-US">
              <a:solidFill>
                <a:prstClr val="black">
                  <a:tint val="65000"/>
                </a:prstClr>
              </a:solidFill>
            </a:endParaRPr>
          </a:p>
        </p:txBody>
      </p:sp>
      <p:sp>
        <p:nvSpPr>
          <p:cNvPr id="16" name="Rectangle 12"/>
          <p:cNvSpPr>
            <a:spLocks noGrp="1"/>
          </p:cNvSpPr>
          <p:nvPr>
            <p:ph type="ftr" sz="quarter" idx="22"/>
          </p:nvPr>
        </p:nvSpPr>
        <p:spPr/>
        <p:txBody>
          <a:bodyPr/>
          <a:lstStyle>
            <a:lvl1pPr>
              <a:defRPr/>
            </a:lvl1pPr>
          </a:lstStyle>
          <a:p>
            <a:pPr>
              <a:defRPr/>
            </a:pPr>
            <a:r>
              <a:rPr lang="en-US"/>
              <a:t>www.mawc411www.mawc411.com.com</a:t>
            </a:r>
            <a:endParaRPr lang="en-US" dirty="0"/>
          </a:p>
        </p:txBody>
      </p:sp>
    </p:spTree>
    <p:extLst>
      <p:ext uri="{BB962C8B-B14F-4D97-AF65-F5344CB8AC3E}">
        <p14:creationId xmlns="" xmlns:p14="http://schemas.microsoft.com/office/powerpoint/2010/main" val="80241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2438400" y="1371600"/>
            <a:ext cx="5791200" cy="944562"/>
          </a:xfrm>
        </p:spPr>
        <p:txBody>
          <a:bodyPr/>
          <a:lstStyle>
            <a:lvl1pPr>
              <a:defRPr b="1">
                <a:ln w="12700">
                  <a:solidFill>
                    <a:schemeClr val="accent1">
                      <a:lumMod val="50000"/>
                    </a:schemeClr>
                  </a:solidFill>
                </a:ln>
                <a:solidFill>
                  <a:srgbClr val="FFFF00"/>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438400" y="2316162"/>
            <a:ext cx="8534400" cy="4389437"/>
          </a:xfrm>
        </p:spPr>
        <p:txBody>
          <a:bodyPr/>
          <a:lstStyle>
            <a:lvl1pPr>
              <a:defRPr b="1">
                <a:solidFill>
                  <a:srgbClr val="FFFF00"/>
                </a:solidFill>
                <a:effectLst>
                  <a:outerShdw blurRad="38100" dist="38100" dir="2700000" algn="tl">
                    <a:srgbClr val="000000">
                      <a:alpha val="43137"/>
                    </a:srgbClr>
                  </a:outerShdw>
                </a:effectLst>
              </a:defRPr>
            </a:lvl1pPr>
            <a:lvl2pPr>
              <a:defRPr b="1">
                <a:solidFill>
                  <a:srgbClr val="FFFF00"/>
                </a:solidFill>
                <a:effectLst>
                  <a:outerShdw blurRad="38100" dist="38100" dir="2700000" algn="tl">
                    <a:srgbClr val="000000">
                      <a:alpha val="43137"/>
                    </a:srgbClr>
                  </a:outerShdw>
                </a:effectLst>
              </a:defRPr>
            </a:lvl2pPr>
            <a:lvl3pPr>
              <a:defRPr b="1">
                <a:solidFill>
                  <a:srgbClr val="FFFF00"/>
                </a:solidFill>
                <a:effectLst>
                  <a:outerShdw blurRad="38100" dist="38100" dir="2700000" algn="tl">
                    <a:srgbClr val="000000">
                      <a:alpha val="43137"/>
                    </a:srgbClr>
                  </a:outerShdw>
                </a:effectLst>
              </a:defRPr>
            </a:lvl3pPr>
            <a:lvl4pPr>
              <a:defRPr b="1">
                <a:solidFill>
                  <a:srgbClr val="FFFF00"/>
                </a:solidFill>
                <a:effectLst>
                  <a:outerShdw blurRad="38100" dist="38100" dir="2700000" algn="tl">
                    <a:srgbClr val="000000">
                      <a:alpha val="43137"/>
                    </a:srgbClr>
                  </a:outerShdw>
                </a:effectLst>
              </a:defRPr>
            </a:lvl4pPr>
            <a:lvl5pPr>
              <a:defRPr b="1">
                <a:solidFill>
                  <a:srgbClr val="FFFF00"/>
                </a:solidFill>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fontAlgn="base">
              <a:spcBef>
                <a:spcPct val="0"/>
              </a:spcBef>
              <a:spcAft>
                <a:spcPct val="0"/>
              </a:spcAft>
              <a:defRPr kumimoji="1">
                <a:latin typeface="Arial" charset="0"/>
                <a:ea typeface="新細明體" pitchFamily="18" charset="-120"/>
              </a:defRPr>
            </a:lvl1pPr>
          </a:lstStyle>
          <a:p>
            <a:pPr>
              <a:defRPr/>
            </a:pPr>
            <a:fld id="{38FB319A-24A9-46C4-BF07-ED892ADB2252}" type="datetime1">
              <a:rPr lang="en-US"/>
              <a:pPr>
                <a:defRPr/>
              </a:pPr>
              <a:t>10/27/2013</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kumimoji="1">
                <a:latin typeface="Arial" charset="0"/>
                <a:ea typeface="新細明體" pitchFamily="18" charset="-120"/>
              </a:defRPr>
            </a:lvl1pPr>
          </a:lstStyle>
          <a:p>
            <a:pPr>
              <a:defRPr/>
            </a:pPr>
            <a:endParaRPr lang="en-US"/>
          </a:p>
        </p:txBody>
      </p:sp>
      <p:sp>
        <p:nvSpPr>
          <p:cNvPr id="7" name="Slide Number Placeholder 5"/>
          <p:cNvSpPr>
            <a:spLocks noGrp="1"/>
          </p:cNvSpPr>
          <p:nvPr>
            <p:ph type="sldNum" sz="quarter" idx="12"/>
          </p:nvPr>
        </p:nvSpPr>
        <p:spPr/>
        <p:txBody>
          <a:bodyPr/>
          <a:lstStyle>
            <a:lvl1pPr fontAlgn="base">
              <a:spcBef>
                <a:spcPct val="0"/>
              </a:spcBef>
              <a:spcAft>
                <a:spcPct val="0"/>
              </a:spcAft>
              <a:defRPr kumimoji="1">
                <a:latin typeface="Arial" charset="0"/>
                <a:ea typeface="新細明體" pitchFamily="18" charset="-120"/>
              </a:defRPr>
            </a:lvl1pPr>
          </a:lstStyle>
          <a:p>
            <a:pPr>
              <a:defRPr/>
            </a:pPr>
            <a:fld id="{1B14C98C-6740-417C-8350-02E494413474}"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Up: 3 Left, 1 Righ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ctr">
              <a:defRPr cap="none"/>
            </a:lvl1pPr>
            <a:extLst/>
          </a:lstStyle>
          <a:p>
            <a:r>
              <a:rPr lang="en-US" dirty="0" smtClean="0"/>
              <a:t>Click to edit Master title style</a:t>
            </a:r>
            <a:endParaRPr lang="en-US" dirty="0"/>
          </a:p>
        </p:txBody>
      </p:sp>
      <p:sp>
        <p:nvSpPr>
          <p:cNvPr id="18" name="Rectangle 8"/>
          <p:cNvSpPr>
            <a:spLocks noGrp="1"/>
          </p:cNvSpPr>
          <p:nvPr>
            <p:ph type="body" sz="quarter" idx="13"/>
          </p:nvPr>
        </p:nvSpPr>
        <p:spPr>
          <a:xfrm>
            <a:off x="4416552" y="381000"/>
            <a:ext cx="3965448"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21" name="Rectangle 11"/>
          <p:cNvSpPr>
            <a:spLocks noGrp="1"/>
          </p:cNvSpPr>
          <p:nvPr>
            <p:ph sz="quarter" idx="15"/>
          </p:nvPr>
        </p:nvSpPr>
        <p:spPr>
          <a:xfrm>
            <a:off x="4416552" y="609600"/>
            <a:ext cx="3962400" cy="563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8"/>
          <p:cNvSpPr>
            <a:spLocks noGrp="1"/>
          </p:cNvSpPr>
          <p:nvPr>
            <p:ph type="body" sz="quarter" idx="14"/>
          </p:nvPr>
        </p:nvSpPr>
        <p:spPr>
          <a:xfrm>
            <a:off x="304800" y="381000"/>
            <a:ext cx="3962400"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10" name="Rectangle 11"/>
          <p:cNvSpPr>
            <a:spLocks noGrp="1"/>
          </p:cNvSpPr>
          <p:nvPr>
            <p:ph sz="quarter" idx="16"/>
          </p:nvPr>
        </p:nvSpPr>
        <p:spPr>
          <a:xfrm>
            <a:off x="304800" y="609600"/>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Rectangle 8"/>
          <p:cNvSpPr>
            <a:spLocks noGrp="1"/>
          </p:cNvSpPr>
          <p:nvPr>
            <p:ph type="body" sz="quarter" idx="17"/>
          </p:nvPr>
        </p:nvSpPr>
        <p:spPr>
          <a:xfrm>
            <a:off x="301752" y="2340864"/>
            <a:ext cx="3962400"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14" name="Rectangle 11"/>
          <p:cNvSpPr>
            <a:spLocks noGrp="1"/>
          </p:cNvSpPr>
          <p:nvPr>
            <p:ph sz="quarter" idx="18"/>
          </p:nvPr>
        </p:nvSpPr>
        <p:spPr>
          <a:xfrm>
            <a:off x="301752" y="2569464"/>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Rectangle 8"/>
          <p:cNvSpPr>
            <a:spLocks noGrp="1"/>
          </p:cNvSpPr>
          <p:nvPr>
            <p:ph type="body" sz="quarter" idx="19"/>
          </p:nvPr>
        </p:nvSpPr>
        <p:spPr>
          <a:xfrm>
            <a:off x="304800" y="4291584"/>
            <a:ext cx="3962400"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16" name="Rectangle 11"/>
          <p:cNvSpPr>
            <a:spLocks noGrp="1"/>
          </p:cNvSpPr>
          <p:nvPr>
            <p:ph sz="quarter" idx="20"/>
          </p:nvPr>
        </p:nvSpPr>
        <p:spPr>
          <a:xfrm>
            <a:off x="304800" y="4520184"/>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Rectangle 4"/>
          <p:cNvSpPr>
            <a:spLocks noGrp="1"/>
          </p:cNvSpPr>
          <p:nvPr>
            <p:ph type="dt" sz="half" idx="21"/>
          </p:nvPr>
        </p:nvSpPr>
        <p:spPr/>
        <p:txBody>
          <a:bodyPr/>
          <a:lstStyle>
            <a:lvl1pPr>
              <a:defRPr/>
            </a:lvl1pPr>
          </a:lstStyle>
          <a:p>
            <a:pPr>
              <a:defRPr/>
            </a:pPr>
            <a:endParaRPr lang="en-US">
              <a:solidFill>
                <a:prstClr val="black">
                  <a:tint val="65000"/>
                </a:prstClr>
              </a:solidFill>
            </a:endParaRPr>
          </a:p>
        </p:txBody>
      </p:sp>
      <p:sp>
        <p:nvSpPr>
          <p:cNvPr id="12" name="Rectangle 12"/>
          <p:cNvSpPr>
            <a:spLocks noGrp="1"/>
          </p:cNvSpPr>
          <p:nvPr>
            <p:ph type="ftr" sz="quarter" idx="22"/>
          </p:nvPr>
        </p:nvSpPr>
        <p:spPr/>
        <p:txBody>
          <a:bodyPr/>
          <a:lstStyle>
            <a:lvl1pPr>
              <a:defRPr/>
            </a:lvl1pPr>
          </a:lstStyle>
          <a:p>
            <a:pPr>
              <a:defRPr/>
            </a:pPr>
            <a:r>
              <a:rPr lang="en-US"/>
              <a:t>www.mawc411www.mawc411.com.com</a:t>
            </a:r>
            <a:endParaRPr lang="en-US" dirty="0"/>
          </a:p>
        </p:txBody>
      </p:sp>
    </p:spTree>
    <p:extLst>
      <p:ext uri="{BB962C8B-B14F-4D97-AF65-F5344CB8AC3E}">
        <p14:creationId xmlns="" xmlns:p14="http://schemas.microsoft.com/office/powerpoint/2010/main" val="28116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Up: 2 Left, 3 Right">
    <p:spTree>
      <p:nvGrpSpPr>
        <p:cNvPr id="1" name=""/>
        <p:cNvGrpSpPr/>
        <p:nvPr/>
      </p:nvGrpSpPr>
      <p:grpSpPr>
        <a:xfrm>
          <a:off x="0" y="0"/>
          <a:ext cx="0" cy="0"/>
          <a:chOff x="0" y="0"/>
          <a:chExt cx="0" cy="0"/>
        </a:xfrm>
      </p:grpSpPr>
      <p:sp>
        <p:nvSpPr>
          <p:cNvPr id="20" name="Rectangle 2"/>
          <p:cNvSpPr>
            <a:spLocks noGrp="1"/>
          </p:cNvSpPr>
          <p:nvPr>
            <p:ph type="title"/>
          </p:nvPr>
        </p:nvSpPr>
        <p:spPr/>
        <p:txBody>
          <a:bodyPr/>
          <a:lstStyle>
            <a:lvl1pPr algn="ctr">
              <a:defRPr cap="none"/>
            </a:lvl1pPr>
            <a:extLst/>
          </a:lstStyle>
          <a:p>
            <a:r>
              <a:rPr lang="en-US" dirty="0" smtClean="0"/>
              <a:t>Click to edit Master title style</a:t>
            </a:r>
            <a:endParaRPr lang="en-US" dirty="0"/>
          </a:p>
        </p:txBody>
      </p:sp>
      <p:sp>
        <p:nvSpPr>
          <p:cNvPr id="23" name="Rectangle 8"/>
          <p:cNvSpPr>
            <a:spLocks noGrp="1"/>
          </p:cNvSpPr>
          <p:nvPr>
            <p:ph type="body" sz="quarter" idx="13"/>
          </p:nvPr>
        </p:nvSpPr>
        <p:spPr>
          <a:xfrm>
            <a:off x="304800" y="381000"/>
            <a:ext cx="3962400"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24" name="Rectangle 11"/>
          <p:cNvSpPr>
            <a:spLocks noGrp="1"/>
          </p:cNvSpPr>
          <p:nvPr>
            <p:ph sz="quarter" idx="15"/>
          </p:nvPr>
        </p:nvSpPr>
        <p:spPr>
          <a:xfrm>
            <a:off x="304800" y="609600"/>
            <a:ext cx="3962400"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Rectangle 8"/>
          <p:cNvSpPr>
            <a:spLocks noGrp="1"/>
          </p:cNvSpPr>
          <p:nvPr>
            <p:ph type="body" sz="quarter" idx="16"/>
          </p:nvPr>
        </p:nvSpPr>
        <p:spPr>
          <a:xfrm>
            <a:off x="301752" y="3319272"/>
            <a:ext cx="3965448"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26" name="Rectangle 11"/>
          <p:cNvSpPr>
            <a:spLocks noGrp="1"/>
          </p:cNvSpPr>
          <p:nvPr>
            <p:ph sz="quarter" idx="17"/>
          </p:nvPr>
        </p:nvSpPr>
        <p:spPr>
          <a:xfrm>
            <a:off x="301752" y="3547872"/>
            <a:ext cx="3965448"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Rectangle 8"/>
          <p:cNvSpPr>
            <a:spLocks noGrp="1"/>
          </p:cNvSpPr>
          <p:nvPr>
            <p:ph type="body" sz="quarter" idx="14"/>
          </p:nvPr>
        </p:nvSpPr>
        <p:spPr>
          <a:xfrm>
            <a:off x="4419600" y="381000"/>
            <a:ext cx="3962400"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29" name="Rectangle 11"/>
          <p:cNvSpPr>
            <a:spLocks noGrp="1"/>
          </p:cNvSpPr>
          <p:nvPr>
            <p:ph sz="quarter" idx="18"/>
          </p:nvPr>
        </p:nvSpPr>
        <p:spPr>
          <a:xfrm>
            <a:off x="4419600" y="609600"/>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1" name="Rectangle 8"/>
          <p:cNvSpPr>
            <a:spLocks noGrp="1"/>
          </p:cNvSpPr>
          <p:nvPr>
            <p:ph type="body" sz="quarter" idx="19"/>
          </p:nvPr>
        </p:nvSpPr>
        <p:spPr>
          <a:xfrm>
            <a:off x="4416552" y="2340864"/>
            <a:ext cx="3962400"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32" name="Rectangle 11"/>
          <p:cNvSpPr>
            <a:spLocks noGrp="1"/>
          </p:cNvSpPr>
          <p:nvPr>
            <p:ph sz="quarter" idx="20"/>
          </p:nvPr>
        </p:nvSpPr>
        <p:spPr>
          <a:xfrm>
            <a:off x="4416552" y="2569464"/>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3" name="Rectangle 8"/>
          <p:cNvSpPr>
            <a:spLocks noGrp="1"/>
          </p:cNvSpPr>
          <p:nvPr>
            <p:ph type="body" sz="quarter" idx="21"/>
          </p:nvPr>
        </p:nvSpPr>
        <p:spPr>
          <a:xfrm>
            <a:off x="4419600" y="4291584"/>
            <a:ext cx="3962400"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34" name="Rectangle 11"/>
          <p:cNvSpPr>
            <a:spLocks noGrp="1"/>
          </p:cNvSpPr>
          <p:nvPr>
            <p:ph sz="quarter" idx="22"/>
          </p:nvPr>
        </p:nvSpPr>
        <p:spPr>
          <a:xfrm>
            <a:off x="4419600" y="4520184"/>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Rectangle 4"/>
          <p:cNvSpPr>
            <a:spLocks noGrp="1"/>
          </p:cNvSpPr>
          <p:nvPr>
            <p:ph type="dt" sz="half" idx="23"/>
          </p:nvPr>
        </p:nvSpPr>
        <p:spPr/>
        <p:txBody>
          <a:bodyPr/>
          <a:lstStyle>
            <a:lvl1pPr>
              <a:defRPr/>
            </a:lvl1pPr>
          </a:lstStyle>
          <a:p>
            <a:pPr>
              <a:defRPr/>
            </a:pPr>
            <a:endParaRPr lang="en-US">
              <a:solidFill>
                <a:prstClr val="black">
                  <a:tint val="65000"/>
                </a:prstClr>
              </a:solidFill>
            </a:endParaRPr>
          </a:p>
        </p:txBody>
      </p:sp>
      <p:sp>
        <p:nvSpPr>
          <p:cNvPr id="14" name="Rectangle 12"/>
          <p:cNvSpPr>
            <a:spLocks noGrp="1"/>
          </p:cNvSpPr>
          <p:nvPr>
            <p:ph type="ftr" sz="quarter" idx="24"/>
          </p:nvPr>
        </p:nvSpPr>
        <p:spPr/>
        <p:txBody>
          <a:bodyPr/>
          <a:lstStyle>
            <a:lvl1pPr>
              <a:defRPr/>
            </a:lvl1pPr>
          </a:lstStyle>
          <a:p>
            <a:pPr>
              <a:defRPr/>
            </a:pPr>
            <a:r>
              <a:rPr lang="en-US"/>
              <a:t>www.mawc411www.mawc411.com.com</a:t>
            </a:r>
            <a:endParaRPr lang="en-US" dirty="0"/>
          </a:p>
        </p:txBody>
      </p:sp>
    </p:spTree>
    <p:extLst>
      <p:ext uri="{BB962C8B-B14F-4D97-AF65-F5344CB8AC3E}">
        <p14:creationId xmlns="" xmlns:p14="http://schemas.microsoft.com/office/powerpoint/2010/main" val="24705903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Up: 3 Left, 2 Right">
    <p:spTree>
      <p:nvGrpSpPr>
        <p:cNvPr id="1" name=""/>
        <p:cNvGrpSpPr/>
        <p:nvPr/>
      </p:nvGrpSpPr>
      <p:grpSpPr>
        <a:xfrm>
          <a:off x="0" y="0"/>
          <a:ext cx="0" cy="0"/>
          <a:chOff x="0" y="0"/>
          <a:chExt cx="0" cy="0"/>
        </a:xfrm>
      </p:grpSpPr>
      <p:sp>
        <p:nvSpPr>
          <p:cNvPr id="5" name="Rectangle 2"/>
          <p:cNvSpPr>
            <a:spLocks noGrp="1"/>
          </p:cNvSpPr>
          <p:nvPr>
            <p:ph type="title"/>
          </p:nvPr>
        </p:nvSpPr>
        <p:spPr/>
        <p:txBody>
          <a:bodyPr/>
          <a:lstStyle>
            <a:lvl1pPr algn="ctr">
              <a:defRPr cap="none"/>
            </a:lvl1pPr>
            <a:extLst/>
          </a:lstStyle>
          <a:p>
            <a:r>
              <a:rPr lang="en-US" dirty="0" smtClean="0"/>
              <a:t>Click to edit Master title style</a:t>
            </a:r>
            <a:endParaRPr lang="en-US" dirty="0"/>
          </a:p>
        </p:txBody>
      </p:sp>
      <p:sp>
        <p:nvSpPr>
          <p:cNvPr id="21" name="Rectangle 8"/>
          <p:cNvSpPr>
            <a:spLocks noGrp="1"/>
          </p:cNvSpPr>
          <p:nvPr>
            <p:ph type="body" sz="quarter" idx="14"/>
          </p:nvPr>
        </p:nvSpPr>
        <p:spPr>
          <a:xfrm>
            <a:off x="307848" y="381000"/>
            <a:ext cx="3962400"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22" name="Rectangle 11"/>
          <p:cNvSpPr>
            <a:spLocks noGrp="1"/>
          </p:cNvSpPr>
          <p:nvPr>
            <p:ph sz="quarter" idx="16"/>
          </p:nvPr>
        </p:nvSpPr>
        <p:spPr>
          <a:xfrm>
            <a:off x="307848" y="609600"/>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5" name="Rectangle 8"/>
          <p:cNvSpPr>
            <a:spLocks noGrp="1"/>
          </p:cNvSpPr>
          <p:nvPr>
            <p:ph type="body" sz="quarter" idx="17"/>
          </p:nvPr>
        </p:nvSpPr>
        <p:spPr>
          <a:xfrm>
            <a:off x="304800" y="2340864"/>
            <a:ext cx="3962400"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26" name="Rectangle 11"/>
          <p:cNvSpPr>
            <a:spLocks noGrp="1"/>
          </p:cNvSpPr>
          <p:nvPr>
            <p:ph sz="quarter" idx="18"/>
          </p:nvPr>
        </p:nvSpPr>
        <p:spPr>
          <a:xfrm>
            <a:off x="304800" y="2569464"/>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Rectangle 8"/>
          <p:cNvSpPr>
            <a:spLocks noGrp="1"/>
          </p:cNvSpPr>
          <p:nvPr>
            <p:ph type="body" sz="quarter" idx="19"/>
          </p:nvPr>
        </p:nvSpPr>
        <p:spPr>
          <a:xfrm>
            <a:off x="307848" y="4291584"/>
            <a:ext cx="3962400"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28" name="Rectangle 11"/>
          <p:cNvSpPr>
            <a:spLocks noGrp="1"/>
          </p:cNvSpPr>
          <p:nvPr>
            <p:ph sz="quarter" idx="20"/>
          </p:nvPr>
        </p:nvSpPr>
        <p:spPr>
          <a:xfrm>
            <a:off x="307848" y="4520184"/>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Rectangle 8"/>
          <p:cNvSpPr>
            <a:spLocks noGrp="1"/>
          </p:cNvSpPr>
          <p:nvPr>
            <p:ph type="body" sz="quarter" idx="21"/>
          </p:nvPr>
        </p:nvSpPr>
        <p:spPr>
          <a:xfrm>
            <a:off x="4419600" y="381000"/>
            <a:ext cx="3962400"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13" name="Rectangle 11"/>
          <p:cNvSpPr>
            <a:spLocks noGrp="1"/>
          </p:cNvSpPr>
          <p:nvPr>
            <p:ph sz="quarter" idx="22"/>
          </p:nvPr>
        </p:nvSpPr>
        <p:spPr>
          <a:xfrm>
            <a:off x="4419600" y="609600"/>
            <a:ext cx="3962400"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Rectangle 8"/>
          <p:cNvSpPr>
            <a:spLocks noGrp="1"/>
          </p:cNvSpPr>
          <p:nvPr>
            <p:ph type="body" sz="quarter" idx="23"/>
          </p:nvPr>
        </p:nvSpPr>
        <p:spPr>
          <a:xfrm>
            <a:off x="4416552" y="3319272"/>
            <a:ext cx="3965448" cy="228600"/>
          </a:xfrm>
          <a:solidFill>
            <a:schemeClr val="accent6">
              <a:shade val="75000"/>
            </a:schemeClr>
          </a:solidFill>
        </p:spPr>
        <p:txBody>
          <a:bodyPr/>
          <a:lstStyle>
            <a:lvl1pPr>
              <a:defRPr b="1">
                <a:solidFill>
                  <a:schemeClr val="bg1"/>
                </a:solidFill>
              </a:defRPr>
            </a:lvl1pPr>
            <a:extLst/>
          </a:lstStyle>
          <a:p>
            <a:pPr lvl="0"/>
            <a:r>
              <a:rPr lang="zh-TW" altLang="en-US" dirty="0" smtClean="0"/>
              <a:t>按一下以編輯母片文字樣式</a:t>
            </a:r>
          </a:p>
        </p:txBody>
      </p:sp>
      <p:sp>
        <p:nvSpPr>
          <p:cNvPr id="16" name="Rectangle 11"/>
          <p:cNvSpPr>
            <a:spLocks noGrp="1"/>
          </p:cNvSpPr>
          <p:nvPr>
            <p:ph sz="quarter" idx="24"/>
          </p:nvPr>
        </p:nvSpPr>
        <p:spPr>
          <a:xfrm>
            <a:off x="4416552" y="3547872"/>
            <a:ext cx="3965448"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Rectangle 4"/>
          <p:cNvSpPr>
            <a:spLocks noGrp="1"/>
          </p:cNvSpPr>
          <p:nvPr>
            <p:ph type="dt" sz="half" idx="25"/>
          </p:nvPr>
        </p:nvSpPr>
        <p:spPr/>
        <p:txBody>
          <a:bodyPr/>
          <a:lstStyle>
            <a:lvl1pPr>
              <a:defRPr/>
            </a:lvl1pPr>
          </a:lstStyle>
          <a:p>
            <a:pPr>
              <a:defRPr/>
            </a:pPr>
            <a:endParaRPr lang="en-US">
              <a:solidFill>
                <a:prstClr val="black">
                  <a:tint val="65000"/>
                </a:prstClr>
              </a:solidFill>
            </a:endParaRPr>
          </a:p>
        </p:txBody>
      </p:sp>
      <p:sp>
        <p:nvSpPr>
          <p:cNvPr id="17" name="Rectangle 12"/>
          <p:cNvSpPr>
            <a:spLocks noGrp="1"/>
          </p:cNvSpPr>
          <p:nvPr>
            <p:ph type="ftr" sz="quarter" idx="26"/>
          </p:nvPr>
        </p:nvSpPr>
        <p:spPr/>
        <p:txBody>
          <a:bodyPr/>
          <a:lstStyle>
            <a:lvl1pPr>
              <a:defRPr/>
            </a:lvl1pPr>
          </a:lstStyle>
          <a:p>
            <a:pPr>
              <a:defRPr/>
            </a:pPr>
            <a:r>
              <a:rPr lang="en-US"/>
              <a:t>www.mawc411www.mawc411.com.com</a:t>
            </a:r>
            <a:endParaRPr lang="en-US" dirty="0"/>
          </a:p>
        </p:txBody>
      </p:sp>
    </p:spTree>
    <p:extLst>
      <p:ext uri="{BB962C8B-B14F-4D97-AF65-F5344CB8AC3E}">
        <p14:creationId xmlns="" xmlns:p14="http://schemas.microsoft.com/office/powerpoint/2010/main" val="33276742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ombstones">
    <p:spTree>
      <p:nvGrpSpPr>
        <p:cNvPr id="1" name=""/>
        <p:cNvGrpSpPr/>
        <p:nvPr/>
      </p:nvGrpSpPr>
      <p:grpSpPr>
        <a:xfrm>
          <a:off x="0" y="0"/>
          <a:ext cx="0" cy="0"/>
          <a:chOff x="0" y="0"/>
          <a:chExt cx="0" cy="0"/>
        </a:xfrm>
      </p:grpSpPr>
      <p:sp>
        <p:nvSpPr>
          <p:cNvPr id="29" name="Rectangle 6"/>
          <p:cNvSpPr/>
          <p:nvPr/>
        </p:nvSpPr>
        <p:spPr>
          <a:xfrm>
            <a:off x="1371600" y="14478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defRPr/>
            </a:pPr>
            <a:endParaRPr lang="en-US" dirty="0">
              <a:solidFill>
                <a:prstClr val="black"/>
              </a:solidFill>
            </a:endParaRPr>
          </a:p>
        </p:txBody>
      </p:sp>
      <p:sp>
        <p:nvSpPr>
          <p:cNvPr id="31" name="Rectangle 6"/>
          <p:cNvSpPr/>
          <p:nvPr/>
        </p:nvSpPr>
        <p:spPr>
          <a:xfrm>
            <a:off x="1371600" y="38862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defRPr/>
            </a:pPr>
            <a:endParaRPr lang="en-US" dirty="0">
              <a:solidFill>
                <a:prstClr val="black"/>
              </a:solidFill>
            </a:endParaRPr>
          </a:p>
        </p:txBody>
      </p:sp>
      <p:sp>
        <p:nvSpPr>
          <p:cNvPr id="32" name="Rectangle 6"/>
          <p:cNvSpPr/>
          <p:nvPr/>
        </p:nvSpPr>
        <p:spPr>
          <a:xfrm>
            <a:off x="3505200" y="14478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defRPr/>
            </a:pPr>
            <a:endParaRPr lang="en-US" dirty="0">
              <a:solidFill>
                <a:prstClr val="black"/>
              </a:solidFill>
            </a:endParaRPr>
          </a:p>
        </p:txBody>
      </p:sp>
      <p:sp>
        <p:nvSpPr>
          <p:cNvPr id="36" name="Rectangle 6"/>
          <p:cNvSpPr/>
          <p:nvPr/>
        </p:nvSpPr>
        <p:spPr>
          <a:xfrm>
            <a:off x="3505200" y="38862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defRPr/>
            </a:pPr>
            <a:endParaRPr lang="en-US" dirty="0">
              <a:solidFill>
                <a:prstClr val="black"/>
              </a:solidFill>
            </a:endParaRPr>
          </a:p>
        </p:txBody>
      </p:sp>
      <p:sp>
        <p:nvSpPr>
          <p:cNvPr id="42" name="Rectangle 6"/>
          <p:cNvSpPr/>
          <p:nvPr/>
        </p:nvSpPr>
        <p:spPr>
          <a:xfrm>
            <a:off x="5638800" y="14478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defRPr/>
            </a:pPr>
            <a:endParaRPr lang="en-US" dirty="0">
              <a:solidFill>
                <a:prstClr val="black"/>
              </a:solidFill>
            </a:endParaRPr>
          </a:p>
        </p:txBody>
      </p:sp>
      <p:sp>
        <p:nvSpPr>
          <p:cNvPr id="43" name="Rectangle 6"/>
          <p:cNvSpPr/>
          <p:nvPr/>
        </p:nvSpPr>
        <p:spPr>
          <a:xfrm>
            <a:off x="5638800" y="38862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defRPr/>
            </a:pPr>
            <a:endParaRPr lang="en-US" dirty="0">
              <a:solidFill>
                <a:prstClr val="black"/>
              </a:solidFill>
            </a:endParaRPr>
          </a:p>
        </p:txBody>
      </p:sp>
      <p:sp>
        <p:nvSpPr>
          <p:cNvPr id="23" name="Rectangle 2"/>
          <p:cNvSpPr>
            <a:spLocks noGrp="1"/>
          </p:cNvSpPr>
          <p:nvPr>
            <p:ph type="title"/>
          </p:nvPr>
        </p:nvSpPr>
        <p:spPr/>
        <p:txBody>
          <a:bodyPr/>
          <a:lstStyle>
            <a:lvl1pPr algn="ctr">
              <a:defRPr cap="none"/>
            </a:lvl1pPr>
            <a:extLst/>
          </a:lstStyle>
          <a:p>
            <a:r>
              <a:rPr lang="en-US" dirty="0" smtClean="0"/>
              <a:t>Click to edit Master title style</a:t>
            </a:r>
            <a:endParaRPr lang="en-US" dirty="0"/>
          </a:p>
        </p:txBody>
      </p:sp>
      <p:sp>
        <p:nvSpPr>
          <p:cNvPr id="24" name="Rectangle 10"/>
          <p:cNvSpPr>
            <a:spLocks noGrp="1"/>
          </p:cNvSpPr>
          <p:nvPr>
            <p:ph type="pic" sz="quarter" idx="13"/>
          </p:nvPr>
        </p:nvSpPr>
        <p:spPr>
          <a:xfrm>
            <a:off x="1524000" y="1600200"/>
            <a:ext cx="1371600" cy="685800"/>
          </a:xfrm>
        </p:spPr>
        <p:txBody>
          <a:bodyPr>
            <a:normAutofit/>
          </a:bodyPr>
          <a:lstStyle>
            <a:extLst/>
          </a:lstStyle>
          <a:p>
            <a:pPr lvl="0"/>
            <a:r>
              <a:rPr lang="zh-TW" altLang="en-US" noProof="0" dirty="0" smtClean="0"/>
              <a:t>按一下圖示以新增圖片</a:t>
            </a:r>
            <a:endParaRPr lang="en-US" noProof="0" dirty="0"/>
          </a:p>
        </p:txBody>
      </p:sp>
      <p:sp>
        <p:nvSpPr>
          <p:cNvPr id="19" name="Rectangle 10"/>
          <p:cNvSpPr>
            <a:spLocks noGrp="1"/>
          </p:cNvSpPr>
          <p:nvPr>
            <p:ph type="pic" sz="quarter" idx="29"/>
          </p:nvPr>
        </p:nvSpPr>
        <p:spPr>
          <a:xfrm>
            <a:off x="1524000" y="4038600"/>
            <a:ext cx="1371600" cy="685800"/>
          </a:xfrm>
        </p:spPr>
        <p:txBody>
          <a:bodyPr>
            <a:normAutofit/>
          </a:bodyPr>
          <a:lstStyle>
            <a:extLst/>
          </a:lstStyle>
          <a:p>
            <a:pPr lvl="0"/>
            <a:r>
              <a:rPr lang="zh-TW" altLang="en-US" noProof="0" dirty="0" smtClean="0"/>
              <a:t>按一下圖示以新增圖片</a:t>
            </a:r>
            <a:endParaRPr lang="en-US" noProof="0" dirty="0"/>
          </a:p>
        </p:txBody>
      </p:sp>
      <p:sp>
        <p:nvSpPr>
          <p:cNvPr id="27" name="Rectangle 10"/>
          <p:cNvSpPr>
            <a:spLocks noGrp="1"/>
          </p:cNvSpPr>
          <p:nvPr>
            <p:ph type="pic" sz="quarter" idx="17"/>
          </p:nvPr>
        </p:nvSpPr>
        <p:spPr>
          <a:xfrm>
            <a:off x="3657600" y="1600200"/>
            <a:ext cx="1371600" cy="685800"/>
          </a:xfrm>
        </p:spPr>
        <p:txBody>
          <a:bodyPr>
            <a:normAutofit/>
          </a:bodyPr>
          <a:lstStyle>
            <a:extLst/>
          </a:lstStyle>
          <a:p>
            <a:pPr lvl="0"/>
            <a:r>
              <a:rPr lang="zh-TW" altLang="en-US" noProof="0" dirty="0" smtClean="0"/>
              <a:t>按一下圖示以新增圖片</a:t>
            </a:r>
            <a:endParaRPr lang="en-US" noProof="0" dirty="0"/>
          </a:p>
        </p:txBody>
      </p:sp>
      <p:sp>
        <p:nvSpPr>
          <p:cNvPr id="11" name="Rectangle 10"/>
          <p:cNvSpPr>
            <a:spLocks noGrp="1"/>
          </p:cNvSpPr>
          <p:nvPr>
            <p:ph type="pic" sz="quarter" idx="30"/>
          </p:nvPr>
        </p:nvSpPr>
        <p:spPr>
          <a:xfrm>
            <a:off x="3657600" y="4038600"/>
            <a:ext cx="1371600" cy="685800"/>
          </a:xfrm>
        </p:spPr>
        <p:txBody>
          <a:bodyPr>
            <a:normAutofit/>
          </a:bodyPr>
          <a:lstStyle>
            <a:extLst/>
          </a:lstStyle>
          <a:p>
            <a:pPr lvl="0"/>
            <a:r>
              <a:rPr lang="zh-TW" altLang="en-US" noProof="0" dirty="0" smtClean="0"/>
              <a:t>按一下圖示以新增圖片</a:t>
            </a:r>
            <a:endParaRPr lang="en-US" noProof="0" dirty="0"/>
          </a:p>
        </p:txBody>
      </p:sp>
      <p:sp>
        <p:nvSpPr>
          <p:cNvPr id="4" name="Rectangle 10"/>
          <p:cNvSpPr>
            <a:spLocks noGrp="1"/>
          </p:cNvSpPr>
          <p:nvPr>
            <p:ph type="pic" sz="quarter" idx="21"/>
          </p:nvPr>
        </p:nvSpPr>
        <p:spPr>
          <a:xfrm>
            <a:off x="5791200" y="1600200"/>
            <a:ext cx="1371600" cy="685800"/>
          </a:xfrm>
        </p:spPr>
        <p:txBody>
          <a:bodyPr>
            <a:normAutofit/>
          </a:bodyPr>
          <a:lstStyle>
            <a:extLst/>
          </a:lstStyle>
          <a:p>
            <a:pPr lvl="0"/>
            <a:r>
              <a:rPr lang="zh-TW" altLang="en-US" noProof="0" dirty="0" smtClean="0"/>
              <a:t>按一下圖示以新增圖片</a:t>
            </a:r>
            <a:endParaRPr lang="en-US" noProof="0" dirty="0"/>
          </a:p>
        </p:txBody>
      </p:sp>
      <p:sp>
        <p:nvSpPr>
          <p:cNvPr id="15" name="Rectangle 10"/>
          <p:cNvSpPr>
            <a:spLocks noGrp="1"/>
          </p:cNvSpPr>
          <p:nvPr>
            <p:ph type="pic" sz="quarter" idx="31"/>
          </p:nvPr>
        </p:nvSpPr>
        <p:spPr>
          <a:xfrm>
            <a:off x="5791200" y="4038600"/>
            <a:ext cx="1371600" cy="685800"/>
          </a:xfrm>
        </p:spPr>
        <p:txBody>
          <a:bodyPr>
            <a:normAutofit/>
          </a:bodyPr>
          <a:lstStyle>
            <a:extLst/>
          </a:lstStyle>
          <a:p>
            <a:pPr lvl="0"/>
            <a:r>
              <a:rPr lang="zh-TW" altLang="en-US" noProof="0" dirty="0" smtClean="0"/>
              <a:t>按一下圖示以新增圖片</a:t>
            </a:r>
            <a:endParaRPr lang="en-US" noProof="0" dirty="0"/>
          </a:p>
        </p:txBody>
      </p:sp>
      <p:sp>
        <p:nvSpPr>
          <p:cNvPr id="7" name="Rectangle 12"/>
          <p:cNvSpPr>
            <a:spLocks noGrp="1"/>
          </p:cNvSpPr>
          <p:nvPr>
            <p:ph type="body" sz="quarter" idx="14"/>
          </p:nvPr>
        </p:nvSpPr>
        <p:spPr>
          <a:xfrm>
            <a:off x="1524000" y="2895600"/>
            <a:ext cx="1371600" cy="304800"/>
          </a:xfrm>
        </p:spPr>
        <p:txBody>
          <a:bodyPr anchor="ctr"/>
          <a:lstStyle>
            <a:lvl1pPr algn="ctr">
              <a:defRPr b="1"/>
            </a:lvl1pPr>
            <a:extLst/>
          </a:lstStyle>
          <a:p>
            <a:pPr lvl="0"/>
            <a:r>
              <a:rPr lang="zh-TW" altLang="en-US" dirty="0" smtClean="0"/>
              <a:t>按一下以編輯母片文字樣式</a:t>
            </a:r>
          </a:p>
        </p:txBody>
      </p:sp>
      <p:sp>
        <p:nvSpPr>
          <p:cNvPr id="28" name="Rectangle 12"/>
          <p:cNvSpPr>
            <a:spLocks noGrp="1"/>
          </p:cNvSpPr>
          <p:nvPr>
            <p:ph type="body" sz="quarter" idx="33"/>
          </p:nvPr>
        </p:nvSpPr>
        <p:spPr>
          <a:xfrm>
            <a:off x="1524000" y="5334000"/>
            <a:ext cx="1371600" cy="304800"/>
          </a:xfrm>
        </p:spPr>
        <p:txBody>
          <a:bodyPr anchor="ctr"/>
          <a:lstStyle>
            <a:lvl1pPr algn="ctr">
              <a:defRPr b="1"/>
            </a:lvl1pPr>
            <a:extLst/>
          </a:lstStyle>
          <a:p>
            <a:pPr lvl="0"/>
            <a:r>
              <a:rPr lang="zh-TW" altLang="en-US" dirty="0" smtClean="0"/>
              <a:t>按一下以編輯母片文字樣式</a:t>
            </a:r>
          </a:p>
        </p:txBody>
      </p:sp>
      <p:sp>
        <p:nvSpPr>
          <p:cNvPr id="30" name="Rectangle 12"/>
          <p:cNvSpPr>
            <a:spLocks noGrp="1"/>
          </p:cNvSpPr>
          <p:nvPr>
            <p:ph type="body" sz="quarter" idx="18"/>
          </p:nvPr>
        </p:nvSpPr>
        <p:spPr>
          <a:xfrm>
            <a:off x="3657600" y="2895600"/>
            <a:ext cx="1371600" cy="304800"/>
          </a:xfrm>
        </p:spPr>
        <p:txBody>
          <a:bodyPr anchor="ctr"/>
          <a:lstStyle>
            <a:lvl1pPr algn="ctr">
              <a:defRPr b="1"/>
            </a:lvl1pPr>
            <a:extLst/>
          </a:lstStyle>
          <a:p>
            <a:pPr lvl="0"/>
            <a:r>
              <a:rPr lang="zh-TW" altLang="en-US" dirty="0" smtClean="0"/>
              <a:t>按一下以編輯母片文字樣式</a:t>
            </a:r>
          </a:p>
        </p:txBody>
      </p:sp>
      <p:sp>
        <p:nvSpPr>
          <p:cNvPr id="13" name="Rectangle 12"/>
          <p:cNvSpPr>
            <a:spLocks noGrp="1"/>
          </p:cNvSpPr>
          <p:nvPr>
            <p:ph type="body" sz="quarter" idx="34"/>
          </p:nvPr>
        </p:nvSpPr>
        <p:spPr>
          <a:xfrm>
            <a:off x="3657600" y="5334000"/>
            <a:ext cx="1371600" cy="304800"/>
          </a:xfrm>
        </p:spPr>
        <p:txBody>
          <a:bodyPr anchor="ctr"/>
          <a:lstStyle>
            <a:lvl1pPr algn="ctr">
              <a:defRPr b="1"/>
            </a:lvl1pPr>
            <a:extLst/>
          </a:lstStyle>
          <a:p>
            <a:pPr lvl="0"/>
            <a:r>
              <a:rPr lang="zh-TW" altLang="en-US" dirty="0" smtClean="0"/>
              <a:t>按一下以編輯母片文字樣式</a:t>
            </a:r>
          </a:p>
        </p:txBody>
      </p:sp>
      <p:sp>
        <p:nvSpPr>
          <p:cNvPr id="14" name="Rectangle 12"/>
          <p:cNvSpPr>
            <a:spLocks noGrp="1"/>
          </p:cNvSpPr>
          <p:nvPr>
            <p:ph type="body" sz="quarter" idx="22"/>
          </p:nvPr>
        </p:nvSpPr>
        <p:spPr>
          <a:xfrm>
            <a:off x="5791200" y="2895600"/>
            <a:ext cx="1371600" cy="304800"/>
          </a:xfrm>
        </p:spPr>
        <p:txBody>
          <a:bodyPr anchor="ctr"/>
          <a:lstStyle>
            <a:lvl1pPr algn="ctr">
              <a:defRPr b="1"/>
            </a:lvl1pPr>
            <a:extLst/>
          </a:lstStyle>
          <a:p>
            <a:pPr lvl="0"/>
            <a:r>
              <a:rPr lang="zh-TW" altLang="en-US" dirty="0" smtClean="0"/>
              <a:t>按一下以編輯母片文字樣式</a:t>
            </a:r>
          </a:p>
        </p:txBody>
      </p:sp>
      <p:sp>
        <p:nvSpPr>
          <p:cNvPr id="2" name="Rectangle 12"/>
          <p:cNvSpPr>
            <a:spLocks noGrp="1"/>
          </p:cNvSpPr>
          <p:nvPr>
            <p:ph type="body" sz="quarter" idx="35"/>
          </p:nvPr>
        </p:nvSpPr>
        <p:spPr>
          <a:xfrm>
            <a:off x="5791200" y="5334000"/>
            <a:ext cx="1371600" cy="304800"/>
          </a:xfrm>
        </p:spPr>
        <p:txBody>
          <a:bodyPr anchor="ctr"/>
          <a:lstStyle>
            <a:lvl1pPr algn="ctr">
              <a:defRPr b="1"/>
            </a:lvl1pPr>
            <a:extLst/>
          </a:lstStyle>
          <a:p>
            <a:pPr lvl="0"/>
            <a:r>
              <a:rPr lang="zh-TW" altLang="en-US" dirty="0" smtClean="0"/>
              <a:t>按一下以編輯母片文字樣式</a:t>
            </a:r>
          </a:p>
        </p:txBody>
      </p:sp>
      <p:sp>
        <p:nvSpPr>
          <p:cNvPr id="44" name="Rectangle 11"/>
          <p:cNvSpPr>
            <a:spLocks noGrp="1"/>
          </p:cNvSpPr>
          <p:nvPr>
            <p:ph type="body" sz="quarter" idx="15"/>
          </p:nvPr>
        </p:nvSpPr>
        <p:spPr>
          <a:xfrm>
            <a:off x="1524000" y="3200400"/>
            <a:ext cx="1371600" cy="152400"/>
          </a:xfrm>
        </p:spPr>
        <p:txBody>
          <a:bodyPr anchor="ctr">
            <a:noAutofit/>
          </a:bodyPr>
          <a:lstStyle>
            <a:lvl1pPr algn="ctr">
              <a:defRPr sz="800" i="1"/>
            </a:lvl1pPr>
            <a:extLst/>
          </a:lstStyle>
          <a:p>
            <a:pPr lvl="0"/>
            <a:r>
              <a:rPr lang="zh-TW" altLang="en-US" dirty="0" smtClean="0"/>
              <a:t>按一下以編輯母片文字樣式</a:t>
            </a:r>
          </a:p>
        </p:txBody>
      </p:sp>
      <p:sp>
        <p:nvSpPr>
          <p:cNvPr id="35" name="Rectangle 11"/>
          <p:cNvSpPr>
            <a:spLocks noGrp="1"/>
          </p:cNvSpPr>
          <p:nvPr>
            <p:ph type="body" sz="quarter" idx="37"/>
          </p:nvPr>
        </p:nvSpPr>
        <p:spPr>
          <a:xfrm>
            <a:off x="1524000" y="5638800"/>
            <a:ext cx="1371600" cy="152400"/>
          </a:xfrm>
        </p:spPr>
        <p:txBody>
          <a:bodyPr anchor="ctr">
            <a:noAutofit/>
          </a:bodyPr>
          <a:lstStyle>
            <a:lvl1pPr algn="ctr">
              <a:defRPr sz="800" i="1"/>
            </a:lvl1pPr>
            <a:extLst/>
          </a:lstStyle>
          <a:p>
            <a:pPr lvl="0"/>
            <a:r>
              <a:rPr lang="zh-TW" altLang="en-US" dirty="0" smtClean="0"/>
              <a:t>按一下以編輯母片文字樣式</a:t>
            </a:r>
          </a:p>
        </p:txBody>
      </p:sp>
      <p:sp>
        <p:nvSpPr>
          <p:cNvPr id="34" name="Rectangle 11"/>
          <p:cNvSpPr>
            <a:spLocks noGrp="1"/>
          </p:cNvSpPr>
          <p:nvPr>
            <p:ph type="body" sz="quarter" idx="19"/>
          </p:nvPr>
        </p:nvSpPr>
        <p:spPr>
          <a:xfrm>
            <a:off x="3657600" y="3200400"/>
            <a:ext cx="1371600" cy="152400"/>
          </a:xfrm>
        </p:spPr>
        <p:txBody>
          <a:bodyPr anchor="ctr">
            <a:noAutofit/>
          </a:bodyPr>
          <a:lstStyle>
            <a:lvl1pPr algn="ctr">
              <a:defRPr sz="800" i="1"/>
            </a:lvl1pPr>
            <a:extLst/>
          </a:lstStyle>
          <a:p>
            <a:pPr lvl="0"/>
            <a:r>
              <a:rPr lang="zh-TW" altLang="en-US" dirty="0" smtClean="0"/>
              <a:t>按一下以編輯母片文字樣式</a:t>
            </a:r>
          </a:p>
        </p:txBody>
      </p:sp>
      <p:sp>
        <p:nvSpPr>
          <p:cNvPr id="40" name="Rectangle 11"/>
          <p:cNvSpPr>
            <a:spLocks noGrp="1"/>
          </p:cNvSpPr>
          <p:nvPr>
            <p:ph type="body" sz="quarter" idx="38"/>
          </p:nvPr>
        </p:nvSpPr>
        <p:spPr>
          <a:xfrm>
            <a:off x="3657600" y="5638800"/>
            <a:ext cx="1371600" cy="152400"/>
          </a:xfrm>
        </p:spPr>
        <p:txBody>
          <a:bodyPr anchor="ctr">
            <a:noAutofit/>
          </a:bodyPr>
          <a:lstStyle>
            <a:lvl1pPr algn="ctr">
              <a:defRPr sz="800" i="1"/>
            </a:lvl1pPr>
            <a:extLst/>
          </a:lstStyle>
          <a:p>
            <a:pPr lvl="0"/>
            <a:r>
              <a:rPr lang="zh-TW" altLang="en-US" dirty="0" smtClean="0"/>
              <a:t>按一下以編輯母片文字樣式</a:t>
            </a:r>
          </a:p>
        </p:txBody>
      </p:sp>
      <p:sp>
        <p:nvSpPr>
          <p:cNvPr id="38" name="Rectangle 11"/>
          <p:cNvSpPr>
            <a:spLocks noGrp="1"/>
          </p:cNvSpPr>
          <p:nvPr>
            <p:ph type="body" sz="quarter" idx="23"/>
          </p:nvPr>
        </p:nvSpPr>
        <p:spPr>
          <a:xfrm>
            <a:off x="5791200" y="3200400"/>
            <a:ext cx="1371600" cy="152400"/>
          </a:xfrm>
        </p:spPr>
        <p:txBody>
          <a:bodyPr anchor="ctr">
            <a:noAutofit/>
          </a:bodyPr>
          <a:lstStyle>
            <a:lvl1pPr algn="ctr">
              <a:defRPr sz="800" i="1"/>
            </a:lvl1pPr>
            <a:extLst/>
          </a:lstStyle>
          <a:p>
            <a:pPr lvl="0"/>
            <a:r>
              <a:rPr lang="zh-TW" altLang="en-US" dirty="0" smtClean="0"/>
              <a:t>按一下以編輯母片文字樣式</a:t>
            </a:r>
          </a:p>
        </p:txBody>
      </p:sp>
      <p:sp>
        <p:nvSpPr>
          <p:cNvPr id="33" name="Rectangle 11"/>
          <p:cNvSpPr>
            <a:spLocks noGrp="1"/>
          </p:cNvSpPr>
          <p:nvPr>
            <p:ph type="body" sz="quarter" idx="39"/>
          </p:nvPr>
        </p:nvSpPr>
        <p:spPr>
          <a:xfrm>
            <a:off x="5791200" y="5638800"/>
            <a:ext cx="1371600" cy="152400"/>
          </a:xfrm>
        </p:spPr>
        <p:txBody>
          <a:bodyPr anchor="ctr">
            <a:noAutofit/>
          </a:bodyPr>
          <a:lstStyle>
            <a:lvl1pPr algn="ctr">
              <a:defRPr sz="800" i="1"/>
            </a:lvl1pPr>
            <a:extLst/>
          </a:lstStyle>
          <a:p>
            <a:pPr lvl="0"/>
            <a:r>
              <a:rPr lang="zh-TW" altLang="en-US" dirty="0" smtClean="0"/>
              <a:t>按一下以編輯母片文字樣式</a:t>
            </a:r>
          </a:p>
        </p:txBody>
      </p:sp>
      <p:sp>
        <p:nvSpPr>
          <p:cNvPr id="5" name="Rectangle 14"/>
          <p:cNvSpPr>
            <a:spLocks noGrp="1"/>
          </p:cNvSpPr>
          <p:nvPr>
            <p:ph type="body" sz="quarter" idx="16"/>
          </p:nvPr>
        </p:nvSpPr>
        <p:spPr>
          <a:xfrm>
            <a:off x="1524000" y="2286000"/>
            <a:ext cx="1371600" cy="609600"/>
          </a:xfrm>
        </p:spPr>
        <p:txBody>
          <a:bodyPr anchor="ctr"/>
          <a:lstStyle>
            <a:lvl1pPr algn="ctr">
              <a:defRPr sz="800"/>
            </a:lvl1pPr>
            <a:extLst/>
          </a:lstStyle>
          <a:p>
            <a:pPr lvl="0"/>
            <a:r>
              <a:rPr lang="zh-TW" altLang="en-US" dirty="0" smtClean="0"/>
              <a:t>按一下以編輯母片文字樣式</a:t>
            </a:r>
          </a:p>
        </p:txBody>
      </p:sp>
      <p:sp>
        <p:nvSpPr>
          <p:cNvPr id="56" name="Rectangle 14"/>
          <p:cNvSpPr>
            <a:spLocks noGrp="1"/>
          </p:cNvSpPr>
          <p:nvPr>
            <p:ph type="body" sz="quarter" idx="41"/>
          </p:nvPr>
        </p:nvSpPr>
        <p:spPr>
          <a:xfrm>
            <a:off x="1524000" y="4724400"/>
            <a:ext cx="1371600" cy="609600"/>
          </a:xfrm>
        </p:spPr>
        <p:txBody>
          <a:bodyPr anchor="ctr"/>
          <a:lstStyle>
            <a:lvl1pPr algn="ctr">
              <a:defRPr sz="800"/>
            </a:lvl1pPr>
            <a:extLst/>
          </a:lstStyle>
          <a:p>
            <a:pPr lvl="0"/>
            <a:r>
              <a:rPr lang="zh-TW" altLang="en-US" dirty="0" smtClean="0"/>
              <a:t>按一下以編輯母片文字樣式</a:t>
            </a:r>
          </a:p>
        </p:txBody>
      </p:sp>
      <p:sp>
        <p:nvSpPr>
          <p:cNvPr id="62" name="Rectangle 14"/>
          <p:cNvSpPr>
            <a:spLocks noGrp="1"/>
          </p:cNvSpPr>
          <p:nvPr>
            <p:ph type="body" sz="quarter" idx="20"/>
          </p:nvPr>
        </p:nvSpPr>
        <p:spPr>
          <a:xfrm>
            <a:off x="3657600" y="2286000"/>
            <a:ext cx="1371600" cy="609600"/>
          </a:xfrm>
        </p:spPr>
        <p:txBody>
          <a:bodyPr anchor="ctr"/>
          <a:lstStyle>
            <a:lvl1pPr algn="ctr">
              <a:defRPr sz="800"/>
            </a:lvl1pPr>
            <a:extLst/>
          </a:lstStyle>
          <a:p>
            <a:pPr lvl="0"/>
            <a:r>
              <a:rPr lang="zh-TW" altLang="en-US" dirty="0" smtClean="0"/>
              <a:t>按一下以編輯母片文字樣式</a:t>
            </a:r>
          </a:p>
        </p:txBody>
      </p:sp>
      <p:sp>
        <p:nvSpPr>
          <p:cNvPr id="37" name="Rectangle 14"/>
          <p:cNvSpPr>
            <a:spLocks noGrp="1"/>
          </p:cNvSpPr>
          <p:nvPr>
            <p:ph type="body" sz="quarter" idx="42"/>
          </p:nvPr>
        </p:nvSpPr>
        <p:spPr>
          <a:xfrm>
            <a:off x="3657600" y="4724400"/>
            <a:ext cx="1371600" cy="609600"/>
          </a:xfrm>
        </p:spPr>
        <p:txBody>
          <a:bodyPr anchor="ctr"/>
          <a:lstStyle>
            <a:lvl1pPr algn="ctr">
              <a:defRPr sz="800"/>
            </a:lvl1pPr>
            <a:extLst/>
          </a:lstStyle>
          <a:p>
            <a:pPr lvl="0"/>
            <a:r>
              <a:rPr lang="zh-TW" altLang="en-US" dirty="0" smtClean="0"/>
              <a:t>按一下以編輯母片文字樣式</a:t>
            </a:r>
          </a:p>
        </p:txBody>
      </p:sp>
      <p:sp>
        <p:nvSpPr>
          <p:cNvPr id="41" name="Rectangle 14"/>
          <p:cNvSpPr>
            <a:spLocks noGrp="1"/>
          </p:cNvSpPr>
          <p:nvPr>
            <p:ph type="body" sz="quarter" idx="24"/>
          </p:nvPr>
        </p:nvSpPr>
        <p:spPr>
          <a:xfrm>
            <a:off x="5791200" y="2286000"/>
            <a:ext cx="1371600" cy="609600"/>
          </a:xfrm>
        </p:spPr>
        <p:txBody>
          <a:bodyPr anchor="ctr"/>
          <a:lstStyle>
            <a:lvl1pPr algn="ctr">
              <a:defRPr sz="800"/>
            </a:lvl1pPr>
            <a:extLst/>
          </a:lstStyle>
          <a:p>
            <a:pPr lvl="0"/>
            <a:r>
              <a:rPr lang="zh-TW" altLang="en-US" dirty="0" smtClean="0"/>
              <a:t>按一下以編輯母片文字樣式</a:t>
            </a:r>
          </a:p>
        </p:txBody>
      </p:sp>
      <p:sp>
        <p:nvSpPr>
          <p:cNvPr id="52" name="Rectangle 14"/>
          <p:cNvSpPr>
            <a:spLocks noGrp="1"/>
          </p:cNvSpPr>
          <p:nvPr>
            <p:ph type="body" sz="quarter" idx="43"/>
          </p:nvPr>
        </p:nvSpPr>
        <p:spPr>
          <a:xfrm>
            <a:off x="5791200" y="4724400"/>
            <a:ext cx="1371600" cy="609600"/>
          </a:xfrm>
        </p:spPr>
        <p:txBody>
          <a:bodyPr anchor="ctr"/>
          <a:lstStyle>
            <a:lvl1pPr algn="ctr">
              <a:defRPr sz="800"/>
            </a:lvl1pPr>
            <a:extLst/>
          </a:lstStyle>
          <a:p>
            <a:pPr lvl="0"/>
            <a:r>
              <a:rPr lang="zh-TW" altLang="en-US" dirty="0" smtClean="0"/>
              <a:t>按一下以編輯母片文字樣式</a:t>
            </a:r>
          </a:p>
        </p:txBody>
      </p:sp>
      <p:sp>
        <p:nvSpPr>
          <p:cNvPr id="39" name="Rectangle 51"/>
          <p:cNvSpPr>
            <a:spLocks noGrp="1"/>
          </p:cNvSpPr>
          <p:nvPr>
            <p:ph type="body" sz="quarter" idx="46"/>
          </p:nvPr>
        </p:nvSpPr>
        <p:spPr>
          <a:xfrm>
            <a:off x="304800" y="381000"/>
            <a:ext cx="8077200" cy="838200"/>
          </a:xfrm>
        </p:spPr>
        <p:txBody>
          <a:bodyPr/>
          <a:lstStyle>
            <a:lvl1pPr>
              <a:defRPr sz="1200"/>
            </a:lvl1pPr>
            <a:extLst/>
          </a:lstStyle>
          <a:p>
            <a:pPr lvl="0"/>
            <a:r>
              <a:rPr lang="en-US" smtClean="0"/>
              <a:t>Click to edit Master text styles</a:t>
            </a:r>
          </a:p>
        </p:txBody>
      </p:sp>
      <p:sp>
        <p:nvSpPr>
          <p:cNvPr id="45" name="Rectangle 42"/>
          <p:cNvSpPr>
            <a:spLocks noGrp="1"/>
          </p:cNvSpPr>
          <p:nvPr>
            <p:ph type="dt" sz="half" idx="47"/>
          </p:nvPr>
        </p:nvSpPr>
        <p:spPr/>
        <p:txBody>
          <a:bodyPr/>
          <a:lstStyle>
            <a:lvl1pPr>
              <a:defRPr/>
            </a:lvl1pPr>
            <a:extLst/>
          </a:lstStyle>
          <a:p>
            <a:pPr>
              <a:defRPr/>
            </a:pPr>
            <a:endParaRPr lang="en-US">
              <a:solidFill>
                <a:prstClr val="black">
                  <a:tint val="65000"/>
                </a:prstClr>
              </a:solidFill>
            </a:endParaRPr>
          </a:p>
        </p:txBody>
      </p:sp>
      <p:sp>
        <p:nvSpPr>
          <p:cNvPr id="46" name="Rectangle 45"/>
          <p:cNvSpPr>
            <a:spLocks noGrp="1"/>
          </p:cNvSpPr>
          <p:nvPr>
            <p:ph type="ftr" sz="quarter" idx="48"/>
          </p:nvPr>
        </p:nvSpPr>
        <p:spPr/>
        <p:txBody>
          <a:bodyPr/>
          <a:lstStyle>
            <a:lvl1pPr>
              <a:defRPr/>
            </a:lvl1pPr>
            <a:extLst/>
          </a:lstStyle>
          <a:p>
            <a:pPr>
              <a:defRPr/>
            </a:pPr>
            <a:r>
              <a:rPr lang="en-US"/>
              <a:t>www.mawc411www.mawc411.com.com</a:t>
            </a:r>
          </a:p>
        </p:txBody>
      </p:sp>
    </p:spTree>
    <p:extLst>
      <p:ext uri="{BB962C8B-B14F-4D97-AF65-F5344CB8AC3E}">
        <p14:creationId xmlns="" xmlns:p14="http://schemas.microsoft.com/office/powerpoint/2010/main" val="10359694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403A4A-9C80-4D0A-9986-9D9013BC5699}" type="datetimeFigureOut">
              <a:rPr lang="en-US" smtClean="0">
                <a:solidFill>
                  <a:prstClr val="black">
                    <a:tint val="75000"/>
                  </a:prstClr>
                </a:solidFill>
              </a:rPr>
              <a:pPr/>
              <a:t>10/27/2013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403A4A-9C80-4D0A-9986-9D9013BC5699}" type="datetimeFigureOut">
              <a:rPr lang="en-US" smtClean="0">
                <a:solidFill>
                  <a:prstClr val="black">
                    <a:tint val="75000"/>
                  </a:prstClr>
                </a:solidFill>
              </a:rPr>
              <a:pPr/>
              <a:t>10/27/2013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403A4A-9C80-4D0A-9986-9D9013BC5699}" type="datetimeFigureOut">
              <a:rPr lang="en-US" smtClean="0">
                <a:solidFill>
                  <a:prstClr val="black">
                    <a:tint val="75000"/>
                  </a:prstClr>
                </a:solidFill>
              </a:rPr>
              <a:pPr/>
              <a:t>10/27/2013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78087" y="2447925"/>
            <a:ext cx="6284913" cy="1362075"/>
          </a:xfrm>
        </p:spPr>
        <p:txBody>
          <a:bodyPr anchor="t"/>
          <a:lstStyle>
            <a:lvl1pPr algn="r">
              <a:defRPr sz="4000" b="1" cap="all">
                <a:ln>
                  <a:solidFill>
                    <a:schemeClr val="accent3">
                      <a:lumMod val="75000"/>
                    </a:schemeClr>
                  </a:solidFill>
                </a:ln>
                <a:solidFill>
                  <a:srgbClr val="FFFF00"/>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478087" y="947738"/>
            <a:ext cx="6284913" cy="1500187"/>
          </a:xfrm>
        </p:spPr>
        <p:txBody>
          <a:bodyPr anchor="b"/>
          <a:lstStyle>
            <a:lvl1pPr marL="0" indent="0" algn="r">
              <a:buNone/>
              <a:defRPr sz="2000" b="1">
                <a:solidFill>
                  <a:srgbClr val="FFFF0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kumimoji="1">
                <a:latin typeface="Arial" charset="0"/>
                <a:ea typeface="新細明體" pitchFamily="18" charset="-120"/>
              </a:defRPr>
            </a:lvl1pPr>
          </a:lstStyle>
          <a:p>
            <a:pPr>
              <a:defRPr/>
            </a:pPr>
            <a:fld id="{23323203-1026-4003-BF1A-BF9A2973BDCE}" type="datetime1">
              <a:rPr lang="en-US"/>
              <a:pPr>
                <a:defRPr/>
              </a:pPr>
              <a:t>10/27/2013</a:t>
            </a:fld>
            <a:endParaRPr lang="en-US"/>
          </a:p>
        </p:txBody>
      </p:sp>
      <p:sp>
        <p:nvSpPr>
          <p:cNvPr id="5" name="Footer Placeholder 4"/>
          <p:cNvSpPr>
            <a:spLocks noGrp="1"/>
          </p:cNvSpPr>
          <p:nvPr>
            <p:ph type="ftr" sz="quarter" idx="11"/>
          </p:nvPr>
        </p:nvSpPr>
        <p:spPr>
          <a:xfrm>
            <a:off x="3124200" y="6400800"/>
            <a:ext cx="2895600" cy="365125"/>
          </a:xfrm>
        </p:spPr>
        <p:txBody>
          <a:bodyPr/>
          <a:lstStyle>
            <a:lvl1pPr fontAlgn="base">
              <a:spcBef>
                <a:spcPct val="0"/>
              </a:spcBef>
              <a:spcAft>
                <a:spcPct val="0"/>
              </a:spcAft>
              <a:defRPr kumimoji="1">
                <a:latin typeface="Arial" charset="0"/>
                <a:ea typeface="新細明體" pitchFamily="18" charset="-120"/>
              </a:defRPr>
            </a:lvl1pPr>
          </a:lstStyle>
          <a:p>
            <a:pPr>
              <a:defRPr/>
            </a:pPr>
            <a:endParaRPr lang="en-US"/>
          </a:p>
        </p:txBody>
      </p:sp>
      <p:sp>
        <p:nvSpPr>
          <p:cNvPr id="6" name="Slide Number Placeholder 5"/>
          <p:cNvSpPr>
            <a:spLocks noGrp="1"/>
          </p:cNvSpPr>
          <p:nvPr>
            <p:ph type="sldNum" sz="quarter" idx="12"/>
          </p:nvPr>
        </p:nvSpPr>
        <p:spPr>
          <a:xfrm>
            <a:off x="6553200" y="6400800"/>
            <a:ext cx="2133600" cy="365125"/>
          </a:xfrm>
        </p:spPr>
        <p:txBody>
          <a:bodyPr/>
          <a:lstStyle>
            <a:lvl1pPr fontAlgn="base">
              <a:spcBef>
                <a:spcPct val="0"/>
              </a:spcBef>
              <a:spcAft>
                <a:spcPct val="0"/>
              </a:spcAft>
              <a:defRPr kumimoji="1">
                <a:latin typeface="Arial" charset="0"/>
                <a:ea typeface="新細明體" pitchFamily="18" charset="-120"/>
              </a:defRPr>
            </a:lvl1pPr>
          </a:lstStyle>
          <a:p>
            <a:pPr>
              <a:defRPr/>
            </a:pPr>
            <a:fld id="{FF42433D-184C-4796-AD23-96BCCDC8DB6D}"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03A4A-9C80-4D0A-9986-9D9013BC5699}" type="datetimeFigureOut">
              <a:rPr lang="en-US" smtClean="0">
                <a:solidFill>
                  <a:prstClr val="black">
                    <a:tint val="75000"/>
                  </a:prstClr>
                </a:solidFill>
              </a:rPr>
              <a:pPr/>
              <a:t>10/27/2013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03A4A-9C80-4D0A-9986-9D9013BC5699}" type="datetimeFigureOut">
              <a:rPr lang="en-US" smtClean="0">
                <a:solidFill>
                  <a:prstClr val="black">
                    <a:tint val="75000"/>
                  </a:prstClr>
                </a:solidFill>
              </a:rPr>
              <a:pPr/>
              <a:t>10/27/2013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03A4A-9C80-4D0A-9986-9D9013BC5699}" type="datetimeFigureOut">
              <a:rPr lang="en-US" smtClean="0">
                <a:solidFill>
                  <a:prstClr val="black">
                    <a:tint val="75000"/>
                  </a:prstClr>
                </a:solidFill>
              </a:rPr>
              <a:pPr/>
              <a:t>10/27/2013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6477000" cy="944562"/>
          </a:xfrm>
          <a:noFill/>
        </p:spPr>
        <p:txBody>
          <a:bodyPr/>
          <a:lstStyle>
            <a:lvl1pPr>
              <a:defRPr lang="en-US">
                <a:ln>
                  <a:solidFill>
                    <a:schemeClr val="accent1">
                      <a:lumMod val="50000"/>
                    </a:schemeClr>
                  </a:solidFill>
                </a:ln>
                <a:solidFill>
                  <a:schemeClr val="accent2">
                    <a:lumMod val="60000"/>
                    <a:lumOff val="40000"/>
                  </a:schemeClr>
                </a:solidFill>
              </a:defRPr>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2743200" y="1224310"/>
            <a:ext cx="3048000" cy="4754563"/>
          </a:xfrm>
          <a:noFill/>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224310"/>
            <a:ext cx="3048000" cy="4754563"/>
          </a:xfrm>
          <a:noFill/>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kumimoji="1">
                <a:latin typeface="Arial" charset="0"/>
                <a:ea typeface="新細明體" pitchFamily="18" charset="-120"/>
              </a:defRPr>
            </a:lvl1pPr>
          </a:lstStyle>
          <a:p>
            <a:pPr>
              <a:defRPr/>
            </a:pPr>
            <a:fld id="{EBE5BEDB-2B87-46D4-8FB9-D50B42AB9B23}" type="datetime1">
              <a:rPr lang="en-US"/>
              <a:pPr>
                <a:defRPr/>
              </a:pPr>
              <a:t>10/27/2013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kumimoji="1">
                <a:latin typeface="Arial" charset="0"/>
                <a:ea typeface="新細明體" pitchFamily="18" charset="-12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kumimoji="1">
                <a:latin typeface="Arial" charset="0"/>
                <a:ea typeface="新細明體" pitchFamily="18" charset="-120"/>
              </a:defRPr>
            </a:lvl1pPr>
          </a:lstStyle>
          <a:p>
            <a:pPr>
              <a:defRPr/>
            </a:pPr>
            <a:fld id="{C08B6A95-6C5C-4008-8E86-F4C712525A3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38400" y="1371600"/>
            <a:ext cx="3200400" cy="639762"/>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1905000" y="152400"/>
            <a:ext cx="6477000" cy="944562"/>
          </a:xfrm>
        </p:spPr>
        <p:txBody>
          <a:bodyPr/>
          <a:lstStyle>
            <a:lvl1pPr algn="l">
              <a:defRPr>
                <a:ln>
                  <a:solidFill>
                    <a:schemeClr val="accent1">
                      <a:lumMod val="50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438400" y="2144712"/>
            <a:ext cx="3200400" cy="3951288"/>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943600" y="1371600"/>
            <a:ext cx="3200400" cy="639762"/>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943600" y="2144712"/>
            <a:ext cx="3200400" cy="3951288"/>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kumimoji="1">
                <a:latin typeface="Arial" charset="0"/>
                <a:ea typeface="新細明體" pitchFamily="18" charset="-120"/>
              </a:defRPr>
            </a:lvl1pPr>
          </a:lstStyle>
          <a:p>
            <a:pPr>
              <a:defRPr/>
            </a:pPr>
            <a:fld id="{E8BA493C-8FB4-4AC3-B5CE-6B2240D6728B}" type="datetime1">
              <a:rPr lang="en-US"/>
              <a:pPr>
                <a:defRPr/>
              </a:pPr>
              <a:t>10/27/2013</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kumimoji="1">
                <a:latin typeface="Arial" charset="0"/>
                <a:ea typeface="新細明體" pitchFamily="18" charset="-12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kumimoji="1">
                <a:latin typeface="Arial" charset="0"/>
                <a:ea typeface="新細明體" pitchFamily="18" charset="-120"/>
              </a:defRPr>
            </a:lvl1pPr>
          </a:lstStyle>
          <a:p>
            <a:pPr>
              <a:defRPr/>
            </a:pPr>
            <a:fld id="{6105F760-2085-441B-ABB6-750D35AB6EB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477000" cy="944562"/>
          </a:xfrm>
        </p:spPr>
        <p:txBody>
          <a:bodyPr/>
          <a:lstStyle>
            <a:lvl1pPr>
              <a:defRPr b="1">
                <a:ln>
                  <a:solidFill>
                    <a:schemeClr val="tx1">
                      <a:lumMod val="95000"/>
                      <a:lumOff val="5000"/>
                    </a:schemeClr>
                  </a:solidFill>
                </a:ln>
                <a:solidFill>
                  <a:srgbClr val="FFFF00"/>
                </a:solidFill>
                <a:effectLst>
                  <a:outerShdw blurRad="38100" dist="38100" dir="2700000" algn="tl">
                    <a:srgbClr val="000000">
                      <a:alpha val="43137"/>
                    </a:srgbClr>
                  </a:outerShdw>
                </a:effectLst>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kumimoji="1">
                <a:latin typeface="Arial" charset="0"/>
                <a:ea typeface="新細明體" pitchFamily="18" charset="-120"/>
              </a:defRPr>
            </a:lvl1pPr>
          </a:lstStyle>
          <a:p>
            <a:pPr>
              <a:defRPr/>
            </a:pPr>
            <a:fld id="{3F85E879-D9FD-48D3-9D51-5A511924256F}" type="datetime1">
              <a:rPr lang="en-US"/>
              <a:pPr>
                <a:defRPr/>
              </a:pPr>
              <a:t>10/27/2013</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kumimoji="1">
                <a:latin typeface="Arial" charset="0"/>
                <a:ea typeface="新細明體" pitchFamily="18" charset="-12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kumimoji="1">
                <a:latin typeface="Arial" charset="0"/>
                <a:ea typeface="新細明體" pitchFamily="18" charset="-120"/>
              </a:defRPr>
            </a:lvl1pPr>
          </a:lstStyle>
          <a:p>
            <a:pPr>
              <a:defRPr/>
            </a:pPr>
            <a:fld id="{8FA91318-F321-4D66-BBC3-08BF25793FE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MarketHongKong&amp;Shop.com_StackedLogo_white"/>
          <p:cNvPicPr>
            <a:picLocks noChangeAspect="1"/>
          </p:cNvPicPr>
          <p:nvPr userDrawn="1"/>
        </p:nvPicPr>
        <p:blipFill>
          <a:blip r:embed="rId2" cstate="print"/>
          <a:srcRect/>
          <a:stretch>
            <a:fillRect/>
          </a:stretch>
        </p:blipFill>
        <p:spPr bwMode="auto">
          <a:xfrm>
            <a:off x="7645400" y="6356350"/>
            <a:ext cx="1463675" cy="457200"/>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fontAlgn="base">
              <a:spcBef>
                <a:spcPct val="0"/>
              </a:spcBef>
              <a:spcAft>
                <a:spcPct val="0"/>
              </a:spcAft>
              <a:defRPr kumimoji="1">
                <a:latin typeface="Arial" charset="0"/>
                <a:ea typeface="新細明體" pitchFamily="18" charset="-120"/>
              </a:defRPr>
            </a:lvl1pPr>
          </a:lstStyle>
          <a:p>
            <a:pPr>
              <a:defRPr/>
            </a:pPr>
            <a:fld id="{28FB1186-98E0-46A5-92A1-7804E233CAD3}" type="datetime1">
              <a:rPr lang="en-US"/>
              <a:pPr>
                <a:defRPr/>
              </a:pPr>
              <a:t>10/27/2013</a:t>
            </a:fld>
            <a:endParaRPr lang="en-US"/>
          </a:p>
        </p:txBody>
      </p:sp>
      <p:sp>
        <p:nvSpPr>
          <p:cNvPr id="4" name="Footer Placeholder 2"/>
          <p:cNvSpPr>
            <a:spLocks noGrp="1"/>
          </p:cNvSpPr>
          <p:nvPr>
            <p:ph type="ftr" sz="quarter" idx="11"/>
          </p:nvPr>
        </p:nvSpPr>
        <p:spPr/>
        <p:txBody>
          <a:bodyPr/>
          <a:lstStyle>
            <a:lvl1pPr fontAlgn="base">
              <a:spcBef>
                <a:spcPct val="0"/>
              </a:spcBef>
              <a:spcAft>
                <a:spcPct val="0"/>
              </a:spcAft>
              <a:defRPr kumimoji="1">
                <a:latin typeface="Arial" charset="0"/>
                <a:ea typeface="新細明體" pitchFamily="18" charset="-120"/>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6400800" y="2514600"/>
            <a:ext cx="2438400" cy="992167"/>
          </a:xfrm>
          <a:ln>
            <a:noFill/>
          </a:ln>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81000" y="381000"/>
            <a:ext cx="399010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400800" y="3538537"/>
            <a:ext cx="2438400" cy="3319463"/>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fontAlgn="base">
              <a:spcBef>
                <a:spcPct val="0"/>
              </a:spcBef>
              <a:spcAft>
                <a:spcPct val="0"/>
              </a:spcAft>
              <a:defRPr kumimoji="1">
                <a:latin typeface="Arial" charset="0"/>
                <a:ea typeface="新細明體" pitchFamily="18" charset="-120"/>
              </a:defRPr>
            </a:lvl1pPr>
          </a:lstStyle>
          <a:p>
            <a:pPr>
              <a:defRPr/>
            </a:pPr>
            <a:fld id="{6B9E7B5B-2A02-48CC-B09E-549415AF66C7}" type="datetime1">
              <a:rPr lang="en-US"/>
              <a:pPr>
                <a:defRPr/>
              </a:pPr>
              <a:t>10/27/2013</a:t>
            </a:fld>
            <a:endParaRPr lang="en-US"/>
          </a:p>
        </p:txBody>
      </p:sp>
      <p:sp>
        <p:nvSpPr>
          <p:cNvPr id="7" name="Footer Placeholder 5"/>
          <p:cNvSpPr>
            <a:spLocks noGrp="1"/>
          </p:cNvSpPr>
          <p:nvPr>
            <p:ph type="ftr" sz="quarter" idx="11"/>
          </p:nvPr>
        </p:nvSpPr>
        <p:spPr/>
        <p:txBody>
          <a:bodyPr/>
          <a:lstStyle>
            <a:lvl1pPr fontAlgn="base">
              <a:spcBef>
                <a:spcPct val="0"/>
              </a:spcBef>
              <a:spcAft>
                <a:spcPct val="0"/>
              </a:spcAft>
              <a:defRPr kumimoji="1">
                <a:latin typeface="Arial" charset="0"/>
                <a:ea typeface="新細明體" pitchFamily="18" charset="-120"/>
              </a:defRPr>
            </a:lvl1pPr>
          </a:lstStyle>
          <a:p>
            <a:pPr>
              <a:defRPr/>
            </a:pPr>
            <a:endParaRPr lang="en-US"/>
          </a:p>
        </p:txBody>
      </p:sp>
      <p:sp>
        <p:nvSpPr>
          <p:cNvPr id="8" name="Slide Number Placeholder 6"/>
          <p:cNvSpPr>
            <a:spLocks noGrp="1"/>
          </p:cNvSpPr>
          <p:nvPr>
            <p:ph type="sldNum" sz="quarter" idx="12"/>
          </p:nvPr>
        </p:nvSpPr>
        <p:spPr/>
        <p:txBody>
          <a:bodyPr/>
          <a:lstStyle>
            <a:lvl1pPr fontAlgn="base">
              <a:spcBef>
                <a:spcPct val="0"/>
              </a:spcBef>
              <a:spcAft>
                <a:spcPct val="0"/>
              </a:spcAft>
              <a:defRPr kumimoji="1">
                <a:latin typeface="Arial" charset="0"/>
                <a:ea typeface="新細明體" pitchFamily="18" charset="-120"/>
              </a:defRPr>
            </a:lvl1pPr>
          </a:lstStyle>
          <a:p>
            <a:pPr>
              <a:defRPr/>
            </a:pPr>
            <a:fld id="{1828713A-966D-47AD-9074-562EC673D6E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4.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2">
                <a:lumMod val="25000"/>
              </a:schemeClr>
            </a:gs>
            <a:gs pos="50000">
              <a:schemeClr val="bg2">
                <a:lumMod val="75000"/>
              </a:schemeClr>
            </a:gs>
            <a:gs pos="100000">
              <a:schemeClr val="bg2">
                <a:lumMod val="90000"/>
              </a:schemeClr>
            </a:gs>
          </a:gsLst>
          <a:lin ang="54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Franklin Gothic Book"/>
                <a:ea typeface="+mn-ea"/>
              </a:defRPr>
            </a:lvl1pPr>
          </a:lstStyle>
          <a:p>
            <a:pPr>
              <a:defRPr/>
            </a:pPr>
            <a:fld id="{1C4F7841-DFBF-4859-A1C3-60EED42F468A}" type="datetime1">
              <a:rPr lang="en-US"/>
              <a:pPr>
                <a:defRPr/>
              </a:pPr>
              <a:t>10/27/2013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Franklin Gothic Book"/>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Franklin Gothic Book"/>
                <a:ea typeface="+mn-ea"/>
              </a:defRPr>
            </a:lvl1pPr>
          </a:lstStyle>
          <a:p>
            <a:pPr>
              <a:defRPr/>
            </a:pPr>
            <a:fld id="{8E612E04-B8CF-4B86-968E-66798C557739}" type="slidenum">
              <a:rPr lang="en-US"/>
              <a:pPr>
                <a:defRPr/>
              </a:pPr>
              <a:t>‹#›</a:t>
            </a:fld>
            <a:endParaRPr lang="en-US"/>
          </a:p>
        </p:txBody>
      </p:sp>
      <p:sp>
        <p:nvSpPr>
          <p:cNvPr id="2" name="Title Placeholder 1"/>
          <p:cNvSpPr>
            <a:spLocks noGrp="1"/>
          </p:cNvSpPr>
          <p:nvPr>
            <p:ph type="title"/>
          </p:nvPr>
        </p:nvSpPr>
        <p:spPr>
          <a:xfrm>
            <a:off x="2362200" y="304800"/>
            <a:ext cx="6477000" cy="944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030" name="Text Placeholder 2"/>
          <p:cNvSpPr>
            <a:spLocks noGrp="1"/>
          </p:cNvSpPr>
          <p:nvPr>
            <p:ph type="body" idx="1"/>
          </p:nvPr>
        </p:nvSpPr>
        <p:spPr bwMode="auto">
          <a:xfrm>
            <a:off x="2438400" y="1554163"/>
            <a:ext cx="6477000" cy="4906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1031" name="Picture 2"/>
          <p:cNvPicPr>
            <a:picLocks noChangeAspect="1" noChangeArrowheads="1"/>
          </p:cNvPicPr>
          <p:nvPr/>
        </p:nvPicPr>
        <p:blipFill>
          <a:blip r:embed="rId18" cstate="print"/>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600" kern="1200">
          <a:ln>
            <a:solidFill>
              <a:schemeClr val="accent1">
                <a:lumMod val="50000"/>
              </a:schemeClr>
            </a:solidFill>
          </a:ln>
          <a:solidFill>
            <a:srgbClr val="4FCEFF"/>
          </a:solidFill>
          <a:latin typeface="+mj-lt"/>
          <a:ea typeface="+mj-ea"/>
          <a:cs typeface="+mj-cs"/>
        </a:defRPr>
      </a:lvl1pPr>
      <a:lvl2pPr algn="l" rtl="0" eaLnBrk="0" fontAlgn="base" hangingPunct="0">
        <a:spcBef>
          <a:spcPct val="0"/>
        </a:spcBef>
        <a:spcAft>
          <a:spcPct val="0"/>
        </a:spcAft>
        <a:defRPr sz="3600">
          <a:solidFill>
            <a:srgbClr val="4FCEFF"/>
          </a:solidFill>
          <a:latin typeface="Franklin Gothic Medium" pitchFamily="34" charset="0"/>
          <a:ea typeface="微軟正黑體" pitchFamily="34" charset="-120"/>
        </a:defRPr>
      </a:lvl2pPr>
      <a:lvl3pPr algn="l" rtl="0" eaLnBrk="0" fontAlgn="base" hangingPunct="0">
        <a:spcBef>
          <a:spcPct val="0"/>
        </a:spcBef>
        <a:spcAft>
          <a:spcPct val="0"/>
        </a:spcAft>
        <a:defRPr sz="3600">
          <a:solidFill>
            <a:srgbClr val="4FCEFF"/>
          </a:solidFill>
          <a:latin typeface="Franklin Gothic Medium" pitchFamily="34" charset="0"/>
          <a:ea typeface="微軟正黑體" pitchFamily="34" charset="-120"/>
        </a:defRPr>
      </a:lvl3pPr>
      <a:lvl4pPr algn="l" rtl="0" eaLnBrk="0" fontAlgn="base" hangingPunct="0">
        <a:spcBef>
          <a:spcPct val="0"/>
        </a:spcBef>
        <a:spcAft>
          <a:spcPct val="0"/>
        </a:spcAft>
        <a:defRPr sz="3600">
          <a:solidFill>
            <a:srgbClr val="4FCEFF"/>
          </a:solidFill>
          <a:latin typeface="Franklin Gothic Medium" pitchFamily="34" charset="0"/>
          <a:ea typeface="微軟正黑體" pitchFamily="34" charset="-120"/>
        </a:defRPr>
      </a:lvl4pPr>
      <a:lvl5pPr algn="l" rtl="0" eaLnBrk="0" fontAlgn="base" hangingPunct="0">
        <a:spcBef>
          <a:spcPct val="0"/>
        </a:spcBef>
        <a:spcAft>
          <a:spcPct val="0"/>
        </a:spcAft>
        <a:defRPr sz="3600">
          <a:solidFill>
            <a:srgbClr val="4FCEFF"/>
          </a:solidFill>
          <a:latin typeface="Franklin Gothic Medium" pitchFamily="34" charset="0"/>
          <a:ea typeface="微軟正黑體" pitchFamily="34" charset="-120"/>
        </a:defRPr>
      </a:lvl5pPr>
      <a:lvl6pPr marL="457200" algn="l" rtl="0" fontAlgn="base">
        <a:spcBef>
          <a:spcPct val="0"/>
        </a:spcBef>
        <a:spcAft>
          <a:spcPct val="0"/>
        </a:spcAft>
        <a:defRPr sz="3600">
          <a:solidFill>
            <a:srgbClr val="4FCEFF"/>
          </a:solidFill>
          <a:latin typeface="Franklin Gothic Medium" pitchFamily="34" charset="0"/>
          <a:ea typeface="微軟正黑體" pitchFamily="34" charset="-120"/>
        </a:defRPr>
      </a:lvl6pPr>
      <a:lvl7pPr marL="914400" algn="l" rtl="0" fontAlgn="base">
        <a:spcBef>
          <a:spcPct val="0"/>
        </a:spcBef>
        <a:spcAft>
          <a:spcPct val="0"/>
        </a:spcAft>
        <a:defRPr sz="3600">
          <a:solidFill>
            <a:srgbClr val="4FCEFF"/>
          </a:solidFill>
          <a:latin typeface="Franklin Gothic Medium" pitchFamily="34" charset="0"/>
          <a:ea typeface="微軟正黑體" pitchFamily="34" charset="-120"/>
        </a:defRPr>
      </a:lvl7pPr>
      <a:lvl8pPr marL="1371600" algn="l" rtl="0" fontAlgn="base">
        <a:spcBef>
          <a:spcPct val="0"/>
        </a:spcBef>
        <a:spcAft>
          <a:spcPct val="0"/>
        </a:spcAft>
        <a:defRPr sz="3600">
          <a:solidFill>
            <a:srgbClr val="4FCEFF"/>
          </a:solidFill>
          <a:latin typeface="Franklin Gothic Medium" pitchFamily="34" charset="0"/>
          <a:ea typeface="微軟正黑體" pitchFamily="34" charset="-120"/>
        </a:defRPr>
      </a:lvl8pPr>
      <a:lvl9pPr marL="1828800" algn="l" rtl="0" fontAlgn="base">
        <a:spcBef>
          <a:spcPct val="0"/>
        </a:spcBef>
        <a:spcAft>
          <a:spcPct val="0"/>
        </a:spcAft>
        <a:defRPr sz="3600">
          <a:solidFill>
            <a:srgbClr val="4FCEFF"/>
          </a:solidFill>
          <a:latin typeface="Franklin Gothic Medium" pitchFamily="34" charset="0"/>
          <a:ea typeface="微軟正黑體" pitchFamily="34" charset="-120"/>
        </a:defRPr>
      </a:lvl9pPr>
    </p:titleStyle>
    <p:bodyStyle>
      <a:lvl1pPr algn="l" rtl="0" eaLnBrk="0" fontAlgn="base" hangingPunct="0">
        <a:spcBef>
          <a:spcPct val="20000"/>
        </a:spcBef>
        <a:spcAft>
          <a:spcPct val="0"/>
        </a:spcAft>
        <a:defRPr sz="3200" kern="1200">
          <a:solidFill>
            <a:srgbClr val="0B5395"/>
          </a:solidFill>
          <a:latin typeface="+mn-lt"/>
          <a:ea typeface="+mn-ea"/>
          <a:cs typeface="+mn-cs"/>
        </a:defRPr>
      </a:lvl1pPr>
      <a:lvl2pPr algn="l" rtl="0" eaLnBrk="0" fontAlgn="base" hangingPunct="0">
        <a:spcBef>
          <a:spcPct val="20000"/>
        </a:spcBef>
        <a:spcAft>
          <a:spcPct val="0"/>
        </a:spcAft>
        <a:defRPr sz="2800" kern="1200">
          <a:solidFill>
            <a:srgbClr val="0B5395"/>
          </a:solidFill>
          <a:latin typeface="+mn-lt"/>
          <a:ea typeface="+mn-ea"/>
          <a:cs typeface="+mn-cs"/>
        </a:defRPr>
      </a:lvl2pPr>
      <a:lvl3pPr algn="l" rtl="0" eaLnBrk="0" fontAlgn="base" hangingPunct="0">
        <a:spcBef>
          <a:spcPct val="20000"/>
        </a:spcBef>
        <a:spcAft>
          <a:spcPct val="0"/>
        </a:spcAft>
        <a:defRPr sz="2400" kern="1200">
          <a:solidFill>
            <a:srgbClr val="0B5395"/>
          </a:solidFill>
          <a:latin typeface="+mn-lt"/>
          <a:ea typeface="+mn-ea"/>
          <a:cs typeface="+mn-cs"/>
        </a:defRPr>
      </a:lvl3pPr>
      <a:lvl4pPr algn="l" rtl="0" eaLnBrk="0" fontAlgn="base" hangingPunct="0">
        <a:spcBef>
          <a:spcPct val="20000"/>
        </a:spcBef>
        <a:spcAft>
          <a:spcPct val="0"/>
        </a:spcAft>
        <a:defRPr sz="2000" kern="1200">
          <a:solidFill>
            <a:srgbClr val="0B5395"/>
          </a:solidFill>
          <a:latin typeface="+mn-lt"/>
          <a:ea typeface="+mn-ea"/>
          <a:cs typeface="+mn-cs"/>
        </a:defRPr>
      </a:lvl4pPr>
      <a:lvl5pPr algn="l" rtl="0" eaLnBrk="0" fontAlgn="base" hangingPunct="0">
        <a:spcBef>
          <a:spcPct val="20000"/>
        </a:spcBef>
        <a:spcAft>
          <a:spcPct val="0"/>
        </a:spcAft>
        <a:defRPr sz="2000" kern="1200">
          <a:solidFill>
            <a:srgbClr val="0B539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10"/>
          <p:cNvSpPr/>
          <p:nvPr/>
        </p:nvSpPr>
        <p:spPr>
          <a:xfrm>
            <a:off x="8610600" y="0"/>
            <a:ext cx="533400" cy="6858000"/>
          </a:xfrm>
          <a:prstGeom prst="rect">
            <a:avLst/>
          </a:prstGeom>
          <a:solidFill>
            <a:srgbClr val="008040"/>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defRPr/>
            </a:pPr>
            <a:endParaRPr lang="en-US" dirty="0">
              <a:solidFill>
                <a:prstClr val="black"/>
              </a:solidFill>
            </a:endParaRPr>
          </a:p>
        </p:txBody>
      </p:sp>
      <p:sp>
        <p:nvSpPr>
          <p:cNvPr id="2" name="Rectangle 2"/>
          <p:cNvSpPr>
            <a:spLocks noGrp="1"/>
          </p:cNvSpPr>
          <p:nvPr>
            <p:ph type="title"/>
          </p:nvPr>
        </p:nvSpPr>
        <p:spPr>
          <a:xfrm>
            <a:off x="8610600" y="457200"/>
            <a:ext cx="533400" cy="5791200"/>
          </a:xfrm>
          <a:prstGeom prst="rect">
            <a:avLst/>
          </a:prstGeom>
        </p:spPr>
        <p:txBody>
          <a:bodyPr vert="vert" anchor="ctr">
            <a:normAutofit/>
          </a:bodyPr>
          <a:lstStyle>
            <a:extLst/>
          </a:lstStyle>
          <a:p>
            <a:r>
              <a:rPr lang="en-US" dirty="0" smtClean="0"/>
              <a:t>Click to edit Master title style</a:t>
            </a:r>
            <a:endParaRPr lang="en-US" dirty="0"/>
          </a:p>
        </p:txBody>
      </p:sp>
      <p:sp>
        <p:nvSpPr>
          <p:cNvPr id="1028" name="Rectangle 3"/>
          <p:cNvSpPr>
            <a:spLocks noGrp="1"/>
          </p:cNvSpPr>
          <p:nvPr>
            <p:ph type="body" idx="1"/>
          </p:nvPr>
        </p:nvSpPr>
        <p:spPr bwMode="auto">
          <a:xfrm>
            <a:off x="304800" y="381000"/>
            <a:ext cx="80772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Rectangle 4"/>
          <p:cNvSpPr>
            <a:spLocks noGrp="1"/>
          </p:cNvSpPr>
          <p:nvPr>
            <p:ph type="dt" sz="half" idx="2"/>
          </p:nvPr>
        </p:nvSpPr>
        <p:spPr>
          <a:xfrm>
            <a:off x="7010400" y="76200"/>
            <a:ext cx="1371600" cy="228600"/>
          </a:xfrm>
          <a:prstGeom prst="rect">
            <a:avLst/>
          </a:prstGeom>
        </p:spPr>
        <p:txBody>
          <a:bodyPr vert="horz"/>
          <a:lstStyle>
            <a:lvl1pPr algn="r" fontAlgn="auto">
              <a:spcBef>
                <a:spcPts val="0"/>
              </a:spcBef>
              <a:spcAft>
                <a:spcPts val="0"/>
              </a:spcAft>
              <a:defRPr kumimoji="0" sz="1000">
                <a:solidFill>
                  <a:schemeClr val="tx1">
                    <a:tint val="65000"/>
                  </a:schemeClr>
                </a:solidFill>
                <a:latin typeface="+mn-lt"/>
                <a:ea typeface="+mn-ea"/>
                <a:cs typeface="+mn-cs"/>
              </a:defRPr>
            </a:lvl1pPr>
            <a:extLst/>
          </a:lstStyle>
          <a:p>
            <a:pPr>
              <a:defRPr/>
            </a:pPr>
            <a:endParaRPr lang="en-US">
              <a:solidFill>
                <a:prstClr val="black">
                  <a:tint val="65000"/>
                </a:prstClr>
              </a:solidFill>
            </a:endParaRPr>
          </a:p>
        </p:txBody>
      </p:sp>
      <p:sp>
        <p:nvSpPr>
          <p:cNvPr id="11" name="Rectangle 10"/>
          <p:cNvSpPr/>
          <p:nvPr/>
        </p:nvSpPr>
        <p:spPr>
          <a:xfrm>
            <a:off x="0" y="0"/>
            <a:ext cx="76200" cy="68580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defRPr/>
            </a:pPr>
            <a:endParaRPr lang="en-US" dirty="0">
              <a:solidFill>
                <a:prstClr val="black"/>
              </a:solidFill>
            </a:endParaRPr>
          </a:p>
        </p:txBody>
      </p:sp>
      <p:sp>
        <p:nvSpPr>
          <p:cNvPr id="12" name="Rectangle 12"/>
          <p:cNvSpPr>
            <a:spLocks noGrp="1"/>
          </p:cNvSpPr>
          <p:nvPr>
            <p:ph type="ftr" sz="quarter" idx="3"/>
          </p:nvPr>
        </p:nvSpPr>
        <p:spPr>
          <a:xfrm>
            <a:off x="2705100" y="6477000"/>
            <a:ext cx="3733800" cy="304800"/>
          </a:xfrm>
          <a:prstGeom prst="rect">
            <a:avLst/>
          </a:prstGeom>
        </p:spPr>
        <p:txBody>
          <a:bodyPr vert="horz" anchor="ctr"/>
          <a:lstStyle>
            <a:lvl1pPr algn="ctr" fontAlgn="auto">
              <a:spcBef>
                <a:spcPts val="0"/>
              </a:spcBef>
              <a:spcAft>
                <a:spcPts val="0"/>
              </a:spcAft>
              <a:defRPr kumimoji="0" sz="1000">
                <a:solidFill>
                  <a:sysClr val="windowText" lastClr="000000"/>
                </a:solidFill>
                <a:latin typeface="+mn-lt"/>
                <a:ea typeface="+mn-ea"/>
                <a:cs typeface="+mn-cs"/>
              </a:defRPr>
            </a:lvl1pPr>
            <a:extLst/>
          </a:lstStyle>
          <a:p>
            <a:pPr>
              <a:defRPr/>
            </a:pPr>
            <a:r>
              <a:rPr lang="en-US"/>
              <a:t>www.mawc411www.mawc411.com.com</a:t>
            </a:r>
            <a:endParaRPr lang="en-US" dirty="0"/>
          </a:p>
        </p:txBody>
      </p:sp>
      <p:pic>
        <p:nvPicPr>
          <p:cNvPr id="1032" name="Picture 4"/>
          <p:cNvPicPr>
            <a:picLocks noChangeAspect="1"/>
          </p:cNvPicPr>
          <p:nvPr userDrawn="1"/>
        </p:nvPicPr>
        <p:blipFill>
          <a:blip r:embed="rId19" cstate="print"/>
          <a:srcRect/>
          <a:stretch>
            <a:fillRect/>
          </a:stretch>
        </p:blipFill>
        <p:spPr bwMode="auto">
          <a:xfrm>
            <a:off x="7543800" y="6432550"/>
            <a:ext cx="949325" cy="425450"/>
          </a:xfrm>
          <a:prstGeom prst="rect">
            <a:avLst/>
          </a:prstGeom>
          <a:noFill/>
          <a:ln w="9525">
            <a:noFill/>
            <a:miter lim="800000"/>
            <a:headEnd/>
            <a:tailEnd/>
          </a:ln>
        </p:spPr>
      </p:pic>
    </p:spTree>
    <p:extLst>
      <p:ext uri="{BB962C8B-B14F-4D97-AF65-F5344CB8AC3E}">
        <p14:creationId xmlns="" xmlns:p14="http://schemas.microsoft.com/office/powerpoint/2010/main" val="657419991"/>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Lst>
  <p:hf sldNum="0" hdr="0" ftr="0" dt="0"/>
  <p:txStyles>
    <p:titleStyle>
      <a:lvl1pPr algn="ctr" rtl="0" eaLnBrk="0" fontAlgn="base" hangingPunct="0">
        <a:spcBef>
          <a:spcPct val="0"/>
        </a:spcBef>
        <a:spcAft>
          <a:spcPct val="0"/>
        </a:spcAft>
        <a:defRPr sz="2400">
          <a:solidFill>
            <a:schemeClr val="bg1"/>
          </a:solidFill>
          <a:latin typeface="+mj-lt"/>
          <a:ea typeface="+mj-ea"/>
          <a:cs typeface="微軟正黑體"/>
        </a:defRPr>
      </a:lvl1pPr>
      <a:lvl2pPr algn="ctr" rtl="0" eaLnBrk="0" fontAlgn="base" hangingPunct="0">
        <a:spcBef>
          <a:spcPct val="0"/>
        </a:spcBef>
        <a:spcAft>
          <a:spcPct val="0"/>
        </a:spcAft>
        <a:defRPr sz="2400">
          <a:solidFill>
            <a:schemeClr val="bg1"/>
          </a:solidFill>
          <a:latin typeface="Century Gothic" pitchFamily="34" charset="0"/>
          <a:ea typeface="微軟正黑體"/>
          <a:cs typeface="微軟正黑體"/>
        </a:defRPr>
      </a:lvl2pPr>
      <a:lvl3pPr algn="ctr" rtl="0" eaLnBrk="0" fontAlgn="base" hangingPunct="0">
        <a:spcBef>
          <a:spcPct val="0"/>
        </a:spcBef>
        <a:spcAft>
          <a:spcPct val="0"/>
        </a:spcAft>
        <a:defRPr sz="2400">
          <a:solidFill>
            <a:schemeClr val="bg1"/>
          </a:solidFill>
          <a:latin typeface="Century Gothic" pitchFamily="34" charset="0"/>
          <a:ea typeface="微軟正黑體"/>
          <a:cs typeface="微軟正黑體"/>
        </a:defRPr>
      </a:lvl3pPr>
      <a:lvl4pPr algn="ctr" rtl="0" eaLnBrk="0" fontAlgn="base" hangingPunct="0">
        <a:spcBef>
          <a:spcPct val="0"/>
        </a:spcBef>
        <a:spcAft>
          <a:spcPct val="0"/>
        </a:spcAft>
        <a:defRPr sz="2400">
          <a:solidFill>
            <a:schemeClr val="bg1"/>
          </a:solidFill>
          <a:latin typeface="Century Gothic" pitchFamily="34" charset="0"/>
          <a:ea typeface="微軟正黑體"/>
          <a:cs typeface="微軟正黑體"/>
        </a:defRPr>
      </a:lvl4pPr>
      <a:lvl5pPr algn="ctr" rtl="0" eaLnBrk="0" fontAlgn="base" hangingPunct="0">
        <a:spcBef>
          <a:spcPct val="0"/>
        </a:spcBef>
        <a:spcAft>
          <a:spcPct val="0"/>
        </a:spcAft>
        <a:defRPr sz="2400">
          <a:solidFill>
            <a:schemeClr val="bg1"/>
          </a:solidFill>
          <a:latin typeface="Century Gothic" pitchFamily="34" charset="0"/>
          <a:ea typeface="微軟正黑體"/>
          <a:cs typeface="微軟正黑體"/>
        </a:defRPr>
      </a:lvl5pPr>
      <a:lvl6pPr marL="457200" algn="ctr" rtl="0" fontAlgn="base">
        <a:spcBef>
          <a:spcPct val="0"/>
        </a:spcBef>
        <a:spcAft>
          <a:spcPct val="0"/>
        </a:spcAft>
        <a:defRPr sz="2400">
          <a:solidFill>
            <a:schemeClr val="bg1"/>
          </a:solidFill>
          <a:latin typeface="Century Gothic" pitchFamily="34" charset="0"/>
          <a:ea typeface="微軟正黑體"/>
          <a:cs typeface="微軟正黑體"/>
        </a:defRPr>
      </a:lvl6pPr>
      <a:lvl7pPr marL="914400" algn="ctr" rtl="0" fontAlgn="base">
        <a:spcBef>
          <a:spcPct val="0"/>
        </a:spcBef>
        <a:spcAft>
          <a:spcPct val="0"/>
        </a:spcAft>
        <a:defRPr sz="2400">
          <a:solidFill>
            <a:schemeClr val="bg1"/>
          </a:solidFill>
          <a:latin typeface="Century Gothic" pitchFamily="34" charset="0"/>
          <a:ea typeface="微軟正黑體"/>
          <a:cs typeface="微軟正黑體"/>
        </a:defRPr>
      </a:lvl7pPr>
      <a:lvl8pPr marL="1371600" algn="ctr" rtl="0" fontAlgn="base">
        <a:spcBef>
          <a:spcPct val="0"/>
        </a:spcBef>
        <a:spcAft>
          <a:spcPct val="0"/>
        </a:spcAft>
        <a:defRPr sz="2400">
          <a:solidFill>
            <a:schemeClr val="bg1"/>
          </a:solidFill>
          <a:latin typeface="Century Gothic" pitchFamily="34" charset="0"/>
          <a:ea typeface="微軟正黑體"/>
          <a:cs typeface="微軟正黑體"/>
        </a:defRPr>
      </a:lvl8pPr>
      <a:lvl9pPr marL="1828800" algn="ctr" rtl="0" fontAlgn="base">
        <a:spcBef>
          <a:spcPct val="0"/>
        </a:spcBef>
        <a:spcAft>
          <a:spcPct val="0"/>
        </a:spcAft>
        <a:defRPr sz="2400">
          <a:solidFill>
            <a:schemeClr val="bg1"/>
          </a:solidFill>
          <a:latin typeface="Century Gothic" pitchFamily="34" charset="0"/>
          <a:ea typeface="微軟正黑體"/>
          <a:cs typeface="微軟正黑體"/>
        </a:defRPr>
      </a:lvl9pPr>
      <a:extLst/>
    </p:titleStyle>
    <p:bodyStyle>
      <a:lvl1pPr algn="l" rtl="0" eaLnBrk="0" fontAlgn="base" hangingPunct="0">
        <a:spcBef>
          <a:spcPct val="20000"/>
        </a:spcBef>
        <a:spcAft>
          <a:spcPct val="0"/>
        </a:spcAft>
        <a:defRPr sz="1100">
          <a:solidFill>
            <a:schemeClr val="tx1"/>
          </a:solidFill>
          <a:latin typeface="+mn-lt"/>
          <a:ea typeface="+mn-ea"/>
          <a:cs typeface="微軟正黑體"/>
        </a:defRPr>
      </a:lvl1pPr>
      <a:lvl2pPr marL="742950" indent="-285750" algn="l" rtl="0" eaLnBrk="0" fontAlgn="base" hangingPunct="0">
        <a:spcBef>
          <a:spcPct val="20000"/>
        </a:spcBef>
        <a:spcAft>
          <a:spcPct val="0"/>
        </a:spcAft>
        <a:defRPr sz="1100">
          <a:solidFill>
            <a:schemeClr val="tx1"/>
          </a:solidFill>
          <a:latin typeface="+mn-lt"/>
          <a:ea typeface="+mn-ea"/>
          <a:cs typeface="微軟正黑體"/>
        </a:defRPr>
      </a:lvl2pPr>
      <a:lvl3pPr marL="1143000" indent="-228600" algn="l" rtl="0" eaLnBrk="0" fontAlgn="base" hangingPunct="0">
        <a:spcBef>
          <a:spcPct val="20000"/>
        </a:spcBef>
        <a:spcAft>
          <a:spcPct val="0"/>
        </a:spcAft>
        <a:defRPr sz="1100">
          <a:solidFill>
            <a:schemeClr val="tx1"/>
          </a:solidFill>
          <a:latin typeface="+mn-lt"/>
          <a:ea typeface="+mn-ea"/>
          <a:cs typeface="微軟正黑體"/>
        </a:defRPr>
      </a:lvl3pPr>
      <a:lvl4pPr marL="1600200" indent="-228600" algn="l" rtl="0" eaLnBrk="0" fontAlgn="base" hangingPunct="0">
        <a:spcBef>
          <a:spcPct val="20000"/>
        </a:spcBef>
        <a:spcAft>
          <a:spcPct val="0"/>
        </a:spcAft>
        <a:defRPr sz="1100">
          <a:solidFill>
            <a:schemeClr val="tx1"/>
          </a:solidFill>
          <a:latin typeface="+mn-lt"/>
          <a:ea typeface="+mn-ea"/>
          <a:cs typeface="微軟正黑體"/>
        </a:defRPr>
      </a:lvl4pPr>
      <a:lvl5pPr marL="2057400" indent="-228600" algn="l" rtl="0" eaLnBrk="0" fontAlgn="base" hangingPunct="0">
        <a:spcBef>
          <a:spcPct val="20000"/>
        </a:spcBef>
        <a:spcAft>
          <a:spcPct val="0"/>
        </a:spcAft>
        <a:defRPr sz="1100">
          <a:solidFill>
            <a:schemeClr val="tx1"/>
          </a:solidFill>
          <a:latin typeface="+mn-lt"/>
          <a:ea typeface="+mn-ea"/>
          <a:cs typeface="微軟正黑體"/>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03A4A-9C80-4D0A-9986-9D9013BC5699}" type="datetimeFigureOut">
              <a:rPr lang="en-US" smtClean="0">
                <a:solidFill>
                  <a:prstClr val="black">
                    <a:tint val="75000"/>
                  </a:prstClr>
                </a:solidFill>
              </a:rPr>
              <a:pPr/>
              <a:t>10/27/2013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p:cNvSpPr>
          <p:nvPr/>
        </p:nvSpPr>
        <p:spPr bwMode="auto">
          <a:xfrm>
            <a:off x="3389313" y="2565529"/>
            <a:ext cx="4949469" cy="1143000"/>
          </a:xfrm>
          <a:prstGeom prst="rect">
            <a:avLst/>
          </a:prstGeom>
          <a:noFill/>
          <a:ln>
            <a:noFill/>
          </a:ln>
          <a:effectLst/>
          <a:extLst/>
        </p:spPr>
        <p:txBody>
          <a:bodyPr lIns="88896" tIns="50798" rIns="88896" bIns="50798"/>
          <a:lstStyle/>
          <a:p>
            <a:pPr defTabSz="914145" fontAlgn="base">
              <a:spcBef>
                <a:spcPts val="703"/>
              </a:spcBef>
              <a:spcAft>
                <a:spcPct val="0"/>
              </a:spcAft>
              <a:defRPr/>
            </a:pPr>
            <a:r>
              <a:rPr kumimoji="1" lang="en-US" altLang="zh-HK" sz="5400" b="1" dirty="0" err="1" smtClean="0">
                <a:solidFill>
                  <a:srgbClr val="33CCFF"/>
                </a:solidFill>
                <a:effectLst>
                  <a:outerShdw blurRad="38100" dist="38100" dir="2700000" algn="tl">
                    <a:srgbClr val="000000"/>
                  </a:outerShdw>
                </a:effectLst>
                <a:latin typeface="Calibri" pitchFamily="34" charset="0"/>
                <a:ea typeface="華康儷中黑" pitchFamily="49" charset="-120"/>
                <a:cs typeface="Helvetica" charset="0"/>
                <a:sym typeface="Helvetica" charset="0"/>
              </a:rPr>
              <a:t>Chwen</a:t>
            </a:r>
            <a:r>
              <a:rPr kumimoji="1" lang="en-US" altLang="zh-HK" sz="5400" b="1" dirty="0" smtClean="0">
                <a:solidFill>
                  <a:srgbClr val="33CCFF"/>
                </a:solidFill>
                <a:effectLst>
                  <a:outerShdw blurRad="38100" dist="38100" dir="2700000" algn="tl">
                    <a:srgbClr val="000000"/>
                  </a:outerShdw>
                </a:effectLst>
                <a:latin typeface="Calibri" pitchFamily="34" charset="0"/>
                <a:ea typeface="華康儷中黑" pitchFamily="49" charset="-120"/>
                <a:cs typeface="Helvetica" charset="0"/>
                <a:sym typeface="Helvetica" charset="0"/>
              </a:rPr>
              <a:t> Lim</a:t>
            </a:r>
            <a:endParaRPr kumimoji="1" lang="zh-HK" altLang="zh-HK" sz="5400" dirty="0">
              <a:solidFill>
                <a:prstClr val="black"/>
              </a:solidFill>
              <a:latin typeface="Calibri" pitchFamily="34" charset="0"/>
              <a:ea typeface="華康儷中黑" pitchFamily="49" charset="-120"/>
            </a:endParaRPr>
          </a:p>
        </p:txBody>
      </p:sp>
      <p:sp>
        <p:nvSpPr>
          <p:cNvPr id="3076" name="Rectangle 4"/>
          <p:cNvSpPr>
            <a:spLocks/>
          </p:cNvSpPr>
          <p:nvPr/>
        </p:nvSpPr>
        <p:spPr bwMode="auto">
          <a:xfrm>
            <a:off x="3389313" y="3708529"/>
            <a:ext cx="5832475" cy="1262062"/>
          </a:xfrm>
          <a:prstGeom prst="rect">
            <a:avLst/>
          </a:prstGeom>
          <a:noFill/>
          <a:ln>
            <a:noFill/>
          </a:ln>
          <a:effectLst/>
          <a:extLst/>
        </p:spPr>
        <p:txBody>
          <a:bodyPr lIns="88896" tIns="50798" rIns="88896" bIns="50798"/>
          <a:lstStyle/>
          <a:p>
            <a:pPr defTabSz="914145" fontAlgn="base">
              <a:spcBef>
                <a:spcPts val="844"/>
              </a:spcBef>
              <a:spcAft>
                <a:spcPct val="0"/>
              </a:spcAft>
              <a:defRPr/>
            </a:pPr>
            <a:r>
              <a:rPr kumimoji="1" lang="zh-TW" altLang="en-US" sz="4000" dirty="0" smtClean="0">
                <a:solidFill>
                  <a:srgbClr val="FFFFFF"/>
                </a:solidFill>
                <a:latin typeface="Calibri" pitchFamily="34" charset="0"/>
                <a:ea typeface="華康儷中黑" pitchFamily="49" charset="-120"/>
                <a:sym typeface="Helvetica" charset="0"/>
              </a:rPr>
              <a:t>專業</a:t>
            </a:r>
            <a:r>
              <a:rPr kumimoji="1" lang="zh-HK" altLang="en-US" sz="4000" dirty="0" smtClean="0">
                <a:solidFill>
                  <a:srgbClr val="FFFFFF"/>
                </a:solidFill>
                <a:latin typeface="Calibri" pitchFamily="34" charset="0"/>
                <a:ea typeface="華康儷中黑" pitchFamily="49" charset="-120"/>
                <a:sym typeface="Helvetica" charset="0"/>
              </a:rPr>
              <a:t>經理</a:t>
            </a:r>
            <a:r>
              <a:rPr kumimoji="1" lang="zh-HK" altLang="en-US" sz="4000" dirty="0">
                <a:solidFill>
                  <a:srgbClr val="FFFFFF"/>
                </a:solidFill>
                <a:latin typeface="Calibri" pitchFamily="34" charset="0"/>
                <a:ea typeface="華康儷中黑" pitchFamily="49" charset="-120"/>
                <a:sym typeface="Helvetica" charset="0"/>
              </a:rPr>
              <a:t>級經銷商</a:t>
            </a:r>
            <a:r>
              <a:rPr kumimoji="1" lang="zh-HK" altLang="en-US" sz="4400" dirty="0">
                <a:solidFill>
                  <a:srgbClr val="FFFFFF"/>
                </a:solidFill>
                <a:latin typeface="Calibri" pitchFamily="34" charset="0"/>
                <a:ea typeface="華康儷中黑" pitchFamily="49" charset="-120"/>
                <a:sym typeface="Helvetica" charset="0"/>
              </a:rPr>
              <a:t/>
            </a:r>
            <a:br>
              <a:rPr kumimoji="1" lang="zh-HK" altLang="en-US" sz="4400" dirty="0">
                <a:solidFill>
                  <a:srgbClr val="FFFFFF"/>
                </a:solidFill>
                <a:latin typeface="Calibri" pitchFamily="34" charset="0"/>
                <a:ea typeface="華康儷中黑" pitchFamily="49" charset="-120"/>
                <a:sym typeface="Helvetica" charset="0"/>
              </a:rPr>
            </a:br>
            <a:r>
              <a:rPr lang="en-US" altLang="zh-HK" sz="2800" b="1" dirty="0" smtClean="0">
                <a:solidFill>
                  <a:prstClr val="white"/>
                </a:solidFill>
                <a:effectLst>
                  <a:outerShdw blurRad="38100" dist="38100" dir="2700000" algn="tl">
                    <a:srgbClr val="808080"/>
                  </a:outerShdw>
                </a:effectLst>
                <a:latin typeface="Calibri" pitchFamily="34" charset="0"/>
                <a:ea typeface="華康儷中黑" pitchFamily="49" charset="-120"/>
                <a:sym typeface="Helvetica" charset="0"/>
              </a:rPr>
              <a:t>Professional</a:t>
            </a:r>
            <a:r>
              <a:rPr lang="zh-HK" altLang="zh-HK" sz="2800" b="1" dirty="0" smtClean="0">
                <a:solidFill>
                  <a:prstClr val="white"/>
                </a:solidFill>
                <a:effectLst>
                  <a:outerShdw blurRad="38100" dist="38100" dir="2700000" algn="tl">
                    <a:srgbClr val="808080"/>
                  </a:outerShdw>
                </a:effectLst>
                <a:latin typeface="Calibri" pitchFamily="34" charset="0"/>
                <a:ea typeface="華康儷中黑" pitchFamily="49" charset="-120"/>
                <a:sym typeface="Helvetica" charset="0"/>
              </a:rPr>
              <a:t> </a:t>
            </a:r>
            <a:r>
              <a:rPr lang="zh-HK" altLang="zh-HK" sz="2800" b="1" dirty="0">
                <a:solidFill>
                  <a:prstClr val="white"/>
                </a:solidFill>
                <a:effectLst>
                  <a:outerShdw blurRad="38100" dist="38100" dir="2700000" algn="tl">
                    <a:srgbClr val="808080"/>
                  </a:outerShdw>
                </a:effectLst>
                <a:latin typeface="Calibri" pitchFamily="34" charset="0"/>
                <a:ea typeface="華康儷中黑" pitchFamily="49" charset="-120"/>
                <a:sym typeface="Helvetica" charset="0"/>
              </a:rPr>
              <a:t>Coordinator </a:t>
            </a:r>
            <a:endParaRPr lang="zh-HK" altLang="zh-HK" sz="2800" b="1" dirty="0">
              <a:solidFill>
                <a:prstClr val="white"/>
              </a:solidFill>
              <a:effectLst>
                <a:outerShdw blurRad="38100" dist="38100" dir="2700000" algn="tl">
                  <a:srgbClr val="808080"/>
                </a:outerShdw>
              </a:effectLst>
              <a:latin typeface="Calibri" pitchFamily="34" charset="0"/>
              <a:ea typeface="華康儷中黑" pitchFamily="49" charset="-120"/>
            </a:endParaRPr>
          </a:p>
        </p:txBody>
      </p:sp>
      <p:sp>
        <p:nvSpPr>
          <p:cNvPr id="3077" name="Rectangle 5"/>
          <p:cNvSpPr>
            <a:spLocks/>
          </p:cNvSpPr>
          <p:nvPr/>
        </p:nvSpPr>
        <p:spPr bwMode="auto">
          <a:xfrm>
            <a:off x="3386138" y="4970591"/>
            <a:ext cx="5177291" cy="1308325"/>
          </a:xfrm>
          <a:prstGeom prst="rect">
            <a:avLst/>
          </a:prstGeom>
          <a:noFill/>
          <a:ln>
            <a:noFill/>
          </a:ln>
          <a:effectLst/>
          <a:extLst/>
        </p:spPr>
        <p:txBody>
          <a:bodyPr lIns="88896" tIns="50798" rIns="88896" bIns="50798"/>
          <a:lstStyle/>
          <a:p>
            <a:pPr defTabSz="914145" fontAlgn="base">
              <a:spcBef>
                <a:spcPts val="844"/>
              </a:spcBef>
              <a:spcAft>
                <a:spcPct val="0"/>
              </a:spcAft>
              <a:defRPr/>
            </a:pPr>
            <a:r>
              <a:rPr lang="zh-HK" altLang="en-US" sz="2800" dirty="0">
                <a:solidFill>
                  <a:prstClr val="white"/>
                </a:solidFill>
                <a:latin typeface="Calibri" pitchFamily="34" charset="0"/>
                <a:ea typeface="華康儷中黑" pitchFamily="49" charset="-120"/>
                <a:sym typeface="Helvetica" charset="0"/>
              </a:rPr>
              <a:t>四個佣金週期共</a:t>
            </a:r>
            <a:r>
              <a:rPr lang="zh-HK" altLang="en-US" sz="2800" dirty="0" smtClean="0">
                <a:solidFill>
                  <a:prstClr val="white"/>
                </a:solidFill>
                <a:latin typeface="Calibri" pitchFamily="34" charset="0"/>
                <a:ea typeface="華康儷中黑" pitchFamily="49" charset="-120"/>
                <a:sym typeface="Helvetica" charset="0"/>
              </a:rPr>
              <a:t>賺取</a:t>
            </a:r>
            <a:r>
              <a:rPr lang="en-US" altLang="en-US" sz="2800" dirty="0" smtClean="0">
                <a:solidFill>
                  <a:prstClr val="white"/>
                </a:solidFill>
                <a:latin typeface="Calibri" pitchFamily="34" charset="0"/>
                <a:ea typeface="華康儷中黑" pitchFamily="49" charset="-120"/>
              </a:rPr>
              <a:t>HK$34,500</a:t>
            </a:r>
            <a:endParaRPr lang="zh-HK" altLang="zh-HK" sz="2800" dirty="0">
              <a:solidFill>
                <a:prstClr val="white"/>
              </a:solidFill>
              <a:latin typeface="Calibri" pitchFamily="34" charset="0"/>
              <a:ea typeface="華康儷中黑" pitchFamily="49" charset="-120"/>
              <a:sym typeface="Helvetica" charset="0"/>
            </a:endParaRPr>
          </a:p>
          <a:p>
            <a:pPr defTabSz="914145" fontAlgn="base">
              <a:spcBef>
                <a:spcPts val="844"/>
              </a:spcBef>
              <a:spcAft>
                <a:spcPct val="0"/>
              </a:spcAft>
              <a:defRPr/>
            </a:pPr>
            <a:r>
              <a:rPr lang="en-US" altLang="en-US" sz="2400" b="1" dirty="0" smtClean="0">
                <a:solidFill>
                  <a:prstClr val="white"/>
                </a:solidFill>
                <a:effectLst>
                  <a:outerShdw blurRad="38100" dist="38100" dir="2700000" algn="tl">
                    <a:srgbClr val="808080"/>
                  </a:outerShdw>
                </a:effectLst>
                <a:latin typeface="Calibri" pitchFamily="34" charset="0"/>
                <a:ea typeface="華康儷中黑" pitchFamily="49" charset="-120"/>
                <a:sym typeface="Helvetica" charset="0"/>
              </a:rPr>
              <a:t>HK$34,500 </a:t>
            </a:r>
            <a:r>
              <a:rPr lang="zh-HK" altLang="zh-HK" sz="2400" b="1" dirty="0" smtClean="0">
                <a:solidFill>
                  <a:prstClr val="white"/>
                </a:solidFill>
                <a:effectLst>
                  <a:outerShdw blurRad="38100" dist="38100" dir="2700000" algn="tl">
                    <a:srgbClr val="808080"/>
                  </a:outerShdw>
                </a:effectLst>
                <a:latin typeface="Calibri" pitchFamily="34" charset="0"/>
                <a:ea typeface="華康儷中黑" pitchFamily="49" charset="-120"/>
                <a:sym typeface="Helvetica" charset="0"/>
              </a:rPr>
              <a:t>in </a:t>
            </a:r>
            <a:r>
              <a:rPr lang="zh-HK" altLang="zh-HK" sz="2400" b="1" dirty="0">
                <a:solidFill>
                  <a:prstClr val="white"/>
                </a:solidFill>
                <a:effectLst>
                  <a:outerShdw blurRad="38100" dist="38100" dir="2700000" algn="tl">
                    <a:srgbClr val="808080"/>
                  </a:outerShdw>
                </a:effectLst>
                <a:latin typeface="Calibri" pitchFamily="34" charset="0"/>
                <a:ea typeface="華康儷中黑" pitchFamily="49" charset="-120"/>
                <a:sym typeface="Helvetica" charset="0"/>
              </a:rPr>
              <a:t>4 Commission weeks</a:t>
            </a:r>
            <a:endParaRPr lang="zh-HK" altLang="zh-HK" sz="2400" b="1" dirty="0">
              <a:solidFill>
                <a:prstClr val="white"/>
              </a:solidFill>
              <a:effectLst>
                <a:outerShdw blurRad="38100" dist="38100" dir="2700000" algn="tl">
                  <a:srgbClr val="808080"/>
                </a:outerShdw>
              </a:effectLst>
              <a:latin typeface="Calibri" pitchFamily="34" charset="0"/>
              <a:ea typeface="華康儷中黑" pitchFamily="49" charset="-120"/>
            </a:endParaRPr>
          </a:p>
        </p:txBody>
      </p:sp>
      <p:sp>
        <p:nvSpPr>
          <p:cNvPr id="17414" name="Rectangle 7"/>
          <p:cNvSpPr>
            <a:spLocks/>
          </p:cNvSpPr>
          <p:nvPr/>
        </p:nvSpPr>
        <p:spPr bwMode="auto">
          <a:xfrm>
            <a:off x="53975" y="6303963"/>
            <a:ext cx="6858000" cy="627062"/>
          </a:xfrm>
          <a:prstGeom prst="rect">
            <a:avLst/>
          </a:prstGeom>
          <a:noFill/>
          <a:ln w="12700">
            <a:noFill/>
            <a:miter lim="0"/>
            <a:headEnd/>
            <a:tailEnd/>
          </a:ln>
        </p:spPr>
        <p:txBody>
          <a:bodyPr lIns="88896" tIns="50798" rIns="88896" bIns="50798"/>
          <a:lstStyle/>
          <a:p>
            <a:pPr defTabSz="912813" fontAlgn="base">
              <a:spcBef>
                <a:spcPct val="0"/>
              </a:spcBef>
              <a:spcAft>
                <a:spcPct val="0"/>
              </a:spcAft>
            </a:pPr>
            <a:r>
              <a:rPr kumimoji="1" lang="zh-HK" altLang="en-US" sz="600" smtClean="0">
                <a:solidFill>
                  <a:srgbClr val="FFFFFF"/>
                </a:solidFill>
                <a:latin typeface="Calibri" pitchFamily="34" charset="0"/>
                <a:ea typeface="華康儷中黑" pitchFamily="49" charset="-120"/>
                <a:sym typeface="Helvetica" pitchFamily="34" charset="0"/>
              </a:rPr>
              <a:t>本簡報中提到的收入等級純屬舉例說明，無意代表美安香港經銷商的一般收入，也無意表示任何經銷商皆可賺取同等收入。美安香港經銷商的成功與否，取決於其在發展事業時的努力、才能與投入程度。</a:t>
            </a:r>
            <a:r>
              <a:rPr kumimoji="1" lang="zh-HK" altLang="zh-HK" sz="600" b="1" smtClean="0">
                <a:solidFill>
                  <a:srgbClr val="FFFFFF"/>
                </a:solidFill>
                <a:latin typeface="Calibri" pitchFamily="34" charset="0"/>
                <a:ea typeface="華康儷中黑" pitchFamily="49" charset="-120"/>
                <a:cs typeface="Helvetica" pitchFamily="34" charset="0"/>
                <a:sym typeface="Helvetica" pitchFamily="34" charset="0"/>
              </a:rPr>
              <a:t>The income levels mentioned in the following presentation are for illustration purposes only. They are not intended to represent the income of a typical Market Hong Kong Distributor, nor are they intended to represent that any given Independent Distributor will earn income in that amount. The success of any Market Hong Kong Independent Distributor will depend upon the amount of hard work, talent, and dedication which he or she devotes to building his or her Market Hong Kong Business.</a:t>
            </a:r>
            <a:endParaRPr kumimoji="1" lang="zh-HK" altLang="zh-HK" smtClean="0">
              <a:solidFill>
                <a:prstClr val="black"/>
              </a:solidFill>
              <a:latin typeface="Calibri" pitchFamily="34" charset="0"/>
              <a:ea typeface="華康儷中黑" pitchFamily="49" charset="-120"/>
            </a:endParaRPr>
          </a:p>
        </p:txBody>
      </p:sp>
      <p:pic>
        <p:nvPicPr>
          <p:cNvPr id="8" name="Picture 2"/>
          <p:cNvPicPr>
            <a:picLocks noChangeAspect="1" noChangeArrowheads="1"/>
          </p:cNvPicPr>
          <p:nvPr/>
        </p:nvPicPr>
        <p:blipFill>
          <a:blip r:embed="rId2" cstate="print"/>
          <a:srcRect/>
          <a:stretch>
            <a:fillRect/>
          </a:stretch>
        </p:blipFill>
        <p:spPr bwMode="auto">
          <a:xfrm>
            <a:off x="588532" y="2669032"/>
            <a:ext cx="2100077" cy="3145462"/>
          </a:xfrm>
          <a:prstGeom prst="roundRect">
            <a:avLst>
              <a:gd name="adj" fmla="val 8594"/>
            </a:avLst>
          </a:prstGeom>
          <a:solidFill>
            <a:srgbClr val="FFFFFF">
              <a:shade val="85000"/>
            </a:srgbClr>
          </a:solidFill>
          <a:ln w="38100">
            <a:solidFill>
              <a:schemeClr val="bg1"/>
            </a:solidFill>
          </a:ln>
          <a:effectLst>
            <a:reflection blurRad="12700" stA="38000" endPos="28000" dist="5000" dir="5400000" sy="-100000" algn="bl" rotWithShape="0"/>
          </a:effectLst>
        </p:spPr>
      </p:pic>
      <p:sp>
        <p:nvSpPr>
          <p:cNvPr id="9" name="Rectangle 8"/>
          <p:cNvSpPr/>
          <p:nvPr/>
        </p:nvSpPr>
        <p:spPr>
          <a:xfrm>
            <a:off x="0" y="335926"/>
            <a:ext cx="9144000" cy="1985159"/>
          </a:xfrm>
          <a:prstGeom prst="rect">
            <a:avLst/>
          </a:prstGeom>
          <a:ln>
            <a:noFill/>
          </a:ln>
        </p:spPr>
        <p:style>
          <a:lnRef idx="1">
            <a:schemeClr val="accent6"/>
          </a:lnRef>
          <a:fillRef idx="3">
            <a:schemeClr val="accent6"/>
          </a:fillRef>
          <a:effectRef idx="2">
            <a:schemeClr val="accent6"/>
          </a:effectRef>
          <a:fontRef idx="minor">
            <a:schemeClr val="lt1"/>
          </a:fontRef>
        </p:style>
        <p:txBody>
          <a:bodyPr wrap="square">
            <a:spAutoFit/>
          </a:bodyPr>
          <a:lstStyle/>
          <a:p>
            <a:pPr algn="ctr" defTabSz="912813" fontAlgn="base">
              <a:spcBef>
                <a:spcPct val="0"/>
              </a:spcBef>
              <a:spcAft>
                <a:spcPct val="0"/>
              </a:spcAft>
            </a:pPr>
            <a:r>
              <a:rPr kumimoji="1" lang="zh-TW" altLang="en-US" sz="3200" dirty="0" smtClean="0">
                <a:solidFill>
                  <a:schemeClr val="accent1"/>
                </a:solidFill>
                <a:effectLst>
                  <a:outerShdw blurRad="38100" dist="38100" dir="2700000" algn="tl">
                    <a:srgbClr val="000000">
                      <a:alpha val="43137"/>
                    </a:srgbClr>
                  </a:outerShdw>
                </a:effectLst>
                <a:latin typeface="Calibri" pitchFamily="34" charset="0"/>
                <a:ea typeface="華康儷中黑" pitchFamily="49" charset="-120"/>
                <a:sym typeface="Helvetica" pitchFamily="34" charset="0"/>
              </a:rPr>
              <a:t>胸</a:t>
            </a:r>
            <a:r>
              <a:rPr kumimoji="1" lang="zh-TW" altLang="en-US" sz="3200" dirty="0">
                <a:solidFill>
                  <a:schemeClr val="accent1"/>
                </a:solidFill>
                <a:effectLst>
                  <a:outerShdw blurRad="38100" dist="38100" dir="2700000" algn="tl">
                    <a:srgbClr val="000000">
                      <a:alpha val="43137"/>
                    </a:srgbClr>
                  </a:outerShdw>
                </a:effectLst>
                <a:latin typeface="Calibri" pitchFamily="34" charset="0"/>
                <a:ea typeface="華康儷中黑" pitchFamily="49" charset="-120"/>
                <a:sym typeface="Helvetica" pitchFamily="34" charset="0"/>
              </a:rPr>
              <a:t>懷</a:t>
            </a:r>
            <a:r>
              <a:rPr kumimoji="1" lang="zh-TW" altLang="en-US" sz="3200" dirty="0" smtClean="0">
                <a:solidFill>
                  <a:schemeClr val="accent1"/>
                </a:solidFill>
                <a:effectLst>
                  <a:outerShdw blurRad="38100" dist="38100" dir="2700000" algn="tl">
                    <a:srgbClr val="000000">
                      <a:alpha val="43137"/>
                    </a:srgbClr>
                  </a:outerShdw>
                </a:effectLst>
                <a:latin typeface="Calibri" pitchFamily="34" charset="0"/>
                <a:ea typeface="華康儷中黑" pitchFamily="49" charset="-120"/>
                <a:sym typeface="Helvetica" pitchFamily="34" charset="0"/>
              </a:rPr>
              <a:t>世界，腳踏實地 </a:t>
            </a:r>
            <a:r>
              <a:rPr kumimoji="1" lang="en-US" altLang="zh-TW" sz="3200" dirty="0">
                <a:solidFill>
                  <a:schemeClr val="accent1"/>
                </a:solidFill>
                <a:effectLst>
                  <a:outerShdw blurRad="38100" dist="38100" dir="2700000" algn="tl">
                    <a:srgbClr val="000000">
                      <a:alpha val="43137"/>
                    </a:srgbClr>
                  </a:outerShdw>
                </a:effectLst>
                <a:latin typeface="Calibri" pitchFamily="34" charset="0"/>
                <a:ea typeface="華康儷中黑" pitchFamily="49" charset="-120"/>
                <a:sym typeface="Helvetica" pitchFamily="34" charset="0"/>
              </a:rPr>
              <a:t/>
            </a:r>
            <a:br>
              <a:rPr kumimoji="1" lang="en-US" altLang="zh-TW" sz="3200" dirty="0">
                <a:solidFill>
                  <a:schemeClr val="accent1"/>
                </a:solidFill>
                <a:effectLst>
                  <a:outerShdw blurRad="38100" dist="38100" dir="2700000" algn="tl">
                    <a:srgbClr val="000000">
                      <a:alpha val="43137"/>
                    </a:srgbClr>
                  </a:outerShdw>
                </a:effectLst>
                <a:latin typeface="Calibri" pitchFamily="34" charset="0"/>
                <a:ea typeface="華康儷中黑" pitchFamily="49" charset="-120"/>
                <a:sym typeface="Helvetica" pitchFamily="34" charset="0"/>
              </a:rPr>
            </a:br>
            <a:r>
              <a:rPr kumimoji="1" lang="zh-CN" altLang="en-US" sz="2800" dirty="0" smtClean="0">
                <a:solidFill>
                  <a:schemeClr val="accent1">
                    <a:lumMod val="75000"/>
                  </a:schemeClr>
                </a:solidFill>
                <a:latin typeface="Calibri" pitchFamily="34" charset="0"/>
                <a:ea typeface="華康儷中黑" pitchFamily="49" charset="-120"/>
                <a:sym typeface="Helvetica" pitchFamily="34" charset="0"/>
              </a:rPr>
              <a:t>以</a:t>
            </a:r>
            <a:r>
              <a:rPr kumimoji="1" lang="zh-TW" altLang="en-US" sz="2800" dirty="0">
                <a:solidFill>
                  <a:schemeClr val="accent1">
                    <a:lumMod val="75000"/>
                  </a:schemeClr>
                </a:solidFill>
                <a:latin typeface="Calibri" pitchFamily="34" charset="0"/>
                <a:ea typeface="華康儷中黑" pitchFamily="49" charset="-120"/>
                <a:sym typeface="Helvetica" pitchFamily="34" charset="0"/>
              </a:rPr>
              <a:t>網路中心開拓潛在</a:t>
            </a:r>
            <a:r>
              <a:rPr kumimoji="1" lang="zh-TW" altLang="en-US" sz="2800" dirty="0" smtClean="0">
                <a:solidFill>
                  <a:schemeClr val="accent1">
                    <a:lumMod val="75000"/>
                  </a:schemeClr>
                </a:solidFill>
                <a:latin typeface="Calibri" pitchFamily="34" charset="0"/>
                <a:ea typeface="華康儷中黑" pitchFamily="49" charset="-120"/>
                <a:sym typeface="Helvetica" pitchFamily="34" charset="0"/>
              </a:rPr>
              <a:t>市場</a:t>
            </a:r>
            <a:r>
              <a:rPr kumimoji="1" lang="en-US" altLang="zh-TW" sz="2800" dirty="0" smtClean="0">
                <a:solidFill>
                  <a:schemeClr val="accent1">
                    <a:lumMod val="75000"/>
                  </a:schemeClr>
                </a:solidFill>
                <a:latin typeface="Calibri" pitchFamily="34" charset="0"/>
                <a:ea typeface="華康儷中黑" pitchFamily="49" charset="-120"/>
                <a:sym typeface="Helvetica" pitchFamily="34" charset="0"/>
              </a:rPr>
              <a:t/>
            </a:r>
            <a:br>
              <a:rPr kumimoji="1" lang="en-US" altLang="zh-TW" sz="2800" dirty="0" smtClean="0">
                <a:solidFill>
                  <a:schemeClr val="accent1">
                    <a:lumMod val="75000"/>
                  </a:schemeClr>
                </a:solidFill>
                <a:latin typeface="Calibri" pitchFamily="34" charset="0"/>
                <a:ea typeface="華康儷中黑" pitchFamily="49" charset="-120"/>
                <a:sym typeface="Helvetica" pitchFamily="34" charset="0"/>
              </a:rPr>
            </a:br>
            <a:r>
              <a:rPr kumimoji="1" lang="en-US" altLang="zh-TW" sz="700" dirty="0" smtClean="0">
                <a:solidFill>
                  <a:schemeClr val="accent1">
                    <a:lumMod val="75000"/>
                  </a:schemeClr>
                </a:solidFill>
                <a:latin typeface="Calibri" pitchFamily="34" charset="0"/>
                <a:ea typeface="華康儷中黑" pitchFamily="49" charset="-120"/>
                <a:sym typeface="Helvetica" pitchFamily="34" charset="0"/>
              </a:rPr>
              <a:t/>
            </a:r>
            <a:br>
              <a:rPr kumimoji="1" lang="en-US" altLang="zh-TW" sz="700" dirty="0" smtClean="0">
                <a:solidFill>
                  <a:schemeClr val="accent1">
                    <a:lumMod val="75000"/>
                  </a:schemeClr>
                </a:solidFill>
                <a:latin typeface="Calibri" pitchFamily="34" charset="0"/>
                <a:ea typeface="華康儷中黑" pitchFamily="49" charset="-120"/>
                <a:sym typeface="Helvetica" pitchFamily="34" charset="0"/>
              </a:rPr>
            </a:br>
            <a:r>
              <a:rPr kumimoji="1" lang="en-US" altLang="zh-TW" sz="600" dirty="0" smtClean="0">
                <a:solidFill>
                  <a:schemeClr val="bg1"/>
                </a:solidFill>
                <a:latin typeface="Calibri" pitchFamily="34" charset="0"/>
                <a:ea typeface="華康儷中黑" pitchFamily="49" charset="-120"/>
                <a:sym typeface="Helvetica" pitchFamily="34" charset="0"/>
              </a:rPr>
              <a:t/>
            </a:r>
            <a:br>
              <a:rPr kumimoji="1" lang="en-US" altLang="zh-TW" sz="600" dirty="0" smtClean="0">
                <a:solidFill>
                  <a:schemeClr val="bg1"/>
                </a:solidFill>
                <a:latin typeface="Calibri" pitchFamily="34" charset="0"/>
                <a:ea typeface="華康儷中黑" pitchFamily="49" charset="-120"/>
                <a:sym typeface="Helvetica" pitchFamily="34" charset="0"/>
              </a:rPr>
            </a:br>
            <a:r>
              <a:rPr kumimoji="1" lang="en-US" altLang="zh-HK" sz="3200" b="1" dirty="0" smtClean="0">
                <a:solidFill>
                  <a:schemeClr val="accent1"/>
                </a:solidFill>
                <a:effectLst>
                  <a:outerShdw blurRad="38100" dist="38100" dir="2700000" algn="tl">
                    <a:srgbClr val="000000">
                      <a:alpha val="43137"/>
                    </a:srgbClr>
                  </a:outerShdw>
                </a:effectLst>
                <a:latin typeface="Calibri" pitchFamily="34" charset="0"/>
                <a:ea typeface="華康儷中黑" pitchFamily="49" charset="-120"/>
                <a:sym typeface="Helvetica" pitchFamily="34" charset="0"/>
              </a:rPr>
              <a:t>Think </a:t>
            </a:r>
            <a:r>
              <a:rPr kumimoji="1" lang="en-US" altLang="zh-HK" sz="3200" b="1" dirty="0">
                <a:solidFill>
                  <a:schemeClr val="accent1"/>
                </a:solidFill>
                <a:effectLst>
                  <a:outerShdw blurRad="38100" dist="38100" dir="2700000" algn="tl">
                    <a:srgbClr val="000000">
                      <a:alpha val="43137"/>
                    </a:srgbClr>
                  </a:outerShdw>
                </a:effectLst>
                <a:latin typeface="Calibri" pitchFamily="34" charset="0"/>
                <a:ea typeface="華康儷中黑" pitchFamily="49" charset="-120"/>
                <a:sym typeface="Helvetica" pitchFamily="34" charset="0"/>
              </a:rPr>
              <a:t>Global. Act </a:t>
            </a:r>
            <a:r>
              <a:rPr kumimoji="1" lang="en-US" altLang="zh-HK" sz="3200" b="1" dirty="0" smtClean="0">
                <a:solidFill>
                  <a:schemeClr val="accent1"/>
                </a:solidFill>
                <a:effectLst>
                  <a:outerShdw blurRad="38100" dist="38100" dir="2700000" algn="tl">
                    <a:srgbClr val="000000">
                      <a:alpha val="43137"/>
                    </a:srgbClr>
                  </a:outerShdw>
                </a:effectLst>
                <a:latin typeface="Calibri" pitchFamily="34" charset="0"/>
                <a:ea typeface="華康儷中黑" pitchFamily="49" charset="-120"/>
                <a:sym typeface="Helvetica" pitchFamily="34" charset="0"/>
              </a:rPr>
              <a:t>Local</a:t>
            </a:r>
            <a:br>
              <a:rPr kumimoji="1" lang="en-US" altLang="zh-HK" sz="3200" b="1" dirty="0" smtClean="0">
                <a:solidFill>
                  <a:schemeClr val="accent1"/>
                </a:solidFill>
                <a:effectLst>
                  <a:outerShdw blurRad="38100" dist="38100" dir="2700000" algn="tl">
                    <a:srgbClr val="000000">
                      <a:alpha val="43137"/>
                    </a:srgbClr>
                  </a:outerShdw>
                </a:effectLst>
                <a:latin typeface="Calibri" pitchFamily="34" charset="0"/>
                <a:ea typeface="華康儷中黑" pitchFamily="49" charset="-120"/>
                <a:sym typeface="Helvetica" pitchFamily="34" charset="0"/>
              </a:rPr>
            </a:br>
            <a:r>
              <a:rPr kumimoji="1" lang="en-US" altLang="zh-HK" b="1" dirty="0" smtClean="0">
                <a:solidFill>
                  <a:schemeClr val="accent1">
                    <a:lumMod val="75000"/>
                  </a:schemeClr>
                </a:solidFill>
                <a:latin typeface="Calibri" pitchFamily="34" charset="0"/>
                <a:ea typeface="華康儷中黑" pitchFamily="49" charset="-120"/>
                <a:sym typeface="Helvetica" pitchFamily="34" charset="0"/>
              </a:rPr>
              <a:t>(</a:t>
            </a:r>
            <a:r>
              <a:rPr kumimoji="1" lang="en-US" altLang="zh-HK" b="1" dirty="0">
                <a:solidFill>
                  <a:schemeClr val="accent1">
                    <a:lumMod val="75000"/>
                  </a:schemeClr>
                </a:solidFill>
                <a:latin typeface="Calibri" pitchFamily="34" charset="0"/>
                <a:ea typeface="華康儷中黑" pitchFamily="49" charset="-120"/>
                <a:sym typeface="Helvetica" pitchFamily="34" charset="0"/>
              </a:rPr>
              <a:t>Leveraging </a:t>
            </a:r>
            <a:r>
              <a:rPr kumimoji="1" lang="en-US" altLang="zh-HK" b="1" dirty="0" err="1" smtClean="0">
                <a:solidFill>
                  <a:schemeClr val="accent1">
                    <a:lumMod val="75000"/>
                  </a:schemeClr>
                </a:solidFill>
                <a:latin typeface="Calibri" pitchFamily="34" charset="0"/>
                <a:ea typeface="華康儷中黑" pitchFamily="49" charset="-120"/>
                <a:sym typeface="Helvetica" pitchFamily="34" charset="0"/>
              </a:rPr>
              <a:t>WebCenter</a:t>
            </a:r>
            <a:r>
              <a:rPr kumimoji="1" lang="en-US" altLang="zh-HK" b="1" dirty="0" smtClean="0">
                <a:solidFill>
                  <a:schemeClr val="accent1">
                    <a:lumMod val="75000"/>
                  </a:schemeClr>
                </a:solidFill>
                <a:latin typeface="Calibri" pitchFamily="34" charset="0"/>
                <a:ea typeface="華康儷中黑" pitchFamily="49" charset="-120"/>
                <a:sym typeface="Helvetica" pitchFamily="34" charset="0"/>
              </a:rPr>
              <a:t> </a:t>
            </a:r>
            <a:r>
              <a:rPr kumimoji="1" lang="en-US" altLang="zh-HK" b="1" dirty="0">
                <a:solidFill>
                  <a:schemeClr val="accent1">
                    <a:lumMod val="75000"/>
                  </a:schemeClr>
                </a:solidFill>
                <a:latin typeface="Calibri" pitchFamily="34" charset="0"/>
                <a:ea typeface="華康儷中黑" pitchFamily="49" charset="-120"/>
                <a:sym typeface="Helvetica" pitchFamily="34" charset="0"/>
              </a:rPr>
              <a:t>to expand </a:t>
            </a:r>
            <a:r>
              <a:rPr kumimoji="1" lang="en-US" altLang="zh-HK" b="1" dirty="0" smtClean="0">
                <a:solidFill>
                  <a:schemeClr val="accent1">
                    <a:lumMod val="75000"/>
                  </a:schemeClr>
                </a:solidFill>
                <a:latin typeface="Calibri" pitchFamily="34" charset="0"/>
                <a:ea typeface="華康儷中黑" pitchFamily="49" charset="-120"/>
                <a:sym typeface="Helvetica" pitchFamily="34" charset="0"/>
              </a:rPr>
              <a:t>your </a:t>
            </a:r>
            <a:r>
              <a:rPr kumimoji="1" lang="en-US" altLang="zh-HK" b="1" dirty="0">
                <a:solidFill>
                  <a:schemeClr val="accent1">
                    <a:lumMod val="75000"/>
                  </a:schemeClr>
                </a:solidFill>
                <a:latin typeface="Calibri" pitchFamily="34" charset="0"/>
                <a:ea typeface="華康儷中黑" pitchFamily="49" charset="-120"/>
                <a:sym typeface="Helvetica" pitchFamily="34" charset="0"/>
              </a:rPr>
              <a:t>potential </a:t>
            </a:r>
            <a:r>
              <a:rPr kumimoji="1" lang="en-US" altLang="zh-HK" b="1" dirty="0" smtClean="0">
                <a:solidFill>
                  <a:schemeClr val="accent1">
                    <a:lumMod val="75000"/>
                  </a:schemeClr>
                </a:solidFill>
                <a:latin typeface="Calibri" pitchFamily="34" charset="0"/>
                <a:ea typeface="華康儷中黑" pitchFamily="49" charset="-120"/>
                <a:sym typeface="Helvetica" pitchFamily="34" charset="0"/>
              </a:rPr>
              <a:t>markets</a:t>
            </a:r>
            <a:r>
              <a:rPr kumimoji="1" lang="zh-TW" altLang="en-US" dirty="0" smtClean="0">
                <a:solidFill>
                  <a:schemeClr val="accent1">
                    <a:lumMod val="75000"/>
                  </a:schemeClr>
                </a:solidFill>
                <a:latin typeface="Calibri" pitchFamily="34" charset="0"/>
                <a:ea typeface="華康儷中黑" pitchFamily="49" charset="-120"/>
                <a:sym typeface="Helvetica" pitchFamily="34" charset="0"/>
              </a:rPr>
              <a:t> </a:t>
            </a:r>
            <a:endParaRPr lang="en-US" dirty="0">
              <a:solidFill>
                <a:schemeClr val="accent1">
                  <a:lumMod val="75000"/>
                </a:schemeClr>
              </a:solidFill>
              <a:latin typeface="Calibri" pitchFamily="34" charset="0"/>
              <a:ea typeface="華康儷中黑" pitchFamily="49" charset="-120"/>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5916" y="2048492"/>
            <a:ext cx="4558351" cy="3812504"/>
          </a:xfrm>
        </p:spPr>
        <p:txBody>
          <a:bodyPr>
            <a:normAutofit/>
          </a:bodyPr>
          <a:lstStyle/>
          <a:p>
            <a:pPr lvl="1"/>
            <a:r>
              <a:rPr lang="zh-TW" altLang="en-US"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網路中心為我們提供了：</a:t>
            </a:r>
            <a:r>
              <a:rPr lang="en-US" altLang="zh-CN" b="1" dirty="0">
                <a:solidFill>
                  <a:schemeClr val="bg1"/>
                </a:solidFill>
                <a:effectLst>
                  <a:outerShdw blurRad="38100" dist="38100" dir="2700000" algn="tl">
                    <a:srgbClr val="000000">
                      <a:alpha val="43137"/>
                    </a:srgbClr>
                  </a:outerShdw>
                </a:effectLst>
                <a:latin typeface="Calibri" pitchFamily="34" charset="0"/>
                <a:ea typeface="華康儷中黑" pitchFamily="49" charset="-120"/>
              </a:rPr>
              <a:t/>
            </a:r>
            <a:br>
              <a:rPr lang="en-US" altLang="zh-CN" b="1" dirty="0">
                <a:solidFill>
                  <a:schemeClr val="bg1"/>
                </a:solidFill>
                <a:effectLst>
                  <a:outerShdw blurRad="38100" dist="38100" dir="2700000" algn="tl">
                    <a:srgbClr val="000000">
                      <a:alpha val="43137"/>
                    </a:srgbClr>
                  </a:outerShdw>
                </a:effectLst>
                <a:latin typeface="Calibri" pitchFamily="34" charset="0"/>
                <a:ea typeface="華康儷中黑" pitchFamily="49" charset="-120"/>
              </a:rPr>
            </a:br>
            <a:endParaRPr lang="en-US" altLang="zh-CN" b="1" dirty="0">
              <a:solidFill>
                <a:schemeClr val="bg1"/>
              </a:solidFill>
              <a:effectLst>
                <a:outerShdw blurRad="38100" dist="38100" dir="2700000" algn="tl">
                  <a:srgbClr val="000000">
                    <a:alpha val="43137"/>
                  </a:srgbClr>
                </a:outerShdw>
              </a:effectLst>
              <a:latin typeface="Calibri" pitchFamily="34" charset="0"/>
              <a:ea typeface="華康儷中黑" pitchFamily="49" charset="-120"/>
            </a:endParaRPr>
          </a:p>
          <a:p>
            <a:pPr marL="457200" lvl="1" indent="-457200">
              <a:buFont typeface="Arial" panose="020B0604020202020204" pitchFamily="34" charset="0"/>
              <a:buChar char="•"/>
            </a:pPr>
            <a:r>
              <a:rPr lang="zh-TW" altLang="en-US"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rPr>
              <a:t>銷售</a:t>
            </a:r>
            <a:r>
              <a:rPr lang="en-US" altLang="zh-TW"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rPr>
              <a:t>/</a:t>
            </a:r>
            <a:r>
              <a:rPr lang="zh-TW" altLang="en-US"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rPr>
              <a:t>產</a:t>
            </a:r>
            <a:r>
              <a:rPr lang="zh-CN" altLang="en-US"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rPr>
              <a:t>品</a:t>
            </a:r>
            <a:r>
              <a:rPr lang="en-US" altLang="zh-CN"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rPr>
              <a:t>/</a:t>
            </a:r>
            <a:r>
              <a:rPr lang="zh-TW" altLang="en-US"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rPr>
              <a:t>網絡專家</a:t>
            </a:r>
            <a:endParaRPr lang="zh-CN" altLang="en-US" b="1" dirty="0">
              <a:solidFill>
                <a:srgbClr val="92D050"/>
              </a:solidFill>
              <a:effectLst>
                <a:outerShdw blurRad="38100" dist="38100" dir="2700000" algn="tl">
                  <a:srgbClr val="000000">
                    <a:alpha val="43137"/>
                  </a:srgbClr>
                </a:outerShdw>
              </a:effectLst>
              <a:latin typeface="Calibri" pitchFamily="34" charset="0"/>
              <a:ea typeface="華康儷中黑" pitchFamily="49" charset="-120"/>
            </a:endParaRPr>
          </a:p>
          <a:p>
            <a:pPr marL="457200" lvl="1" indent="-457200">
              <a:buFont typeface="Arial" panose="020B0604020202020204" pitchFamily="34" charset="0"/>
              <a:buChar char="•"/>
            </a:pPr>
            <a:r>
              <a:rPr lang="zh-TW" altLang="en-US"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rPr>
              <a:t>技術支援 </a:t>
            </a:r>
            <a:r>
              <a:rPr lang="en-US" altLang="zh-CN"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 </a:t>
            </a:r>
            <a:r>
              <a:rPr lang="zh-CN" altLang="en-US"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搜</a:t>
            </a:r>
            <a:r>
              <a:rPr lang="zh-TW" altLang="en-US"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尋</a:t>
            </a:r>
            <a:r>
              <a:rPr lang="zh-CN" altLang="en-US"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引擎</a:t>
            </a:r>
            <a:r>
              <a:rPr lang="zh-TW" altLang="en-US"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優</a:t>
            </a:r>
            <a:r>
              <a:rPr lang="zh-CN" altLang="en-US"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化</a:t>
            </a:r>
            <a:r>
              <a:rPr lang="zh-TW" altLang="en-US"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a:t>
            </a:r>
            <a:r>
              <a:rPr lang="en-US" altLang="zh-CN"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
            </a:r>
            <a:br>
              <a:rPr lang="en-US" altLang="zh-CN"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br>
            <a:r>
              <a:rPr lang="zh-TW" altLang="en-US"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網站編輯、電</a:t>
            </a:r>
            <a:r>
              <a:rPr lang="zh-CN" altLang="en-US"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子</a:t>
            </a:r>
            <a:r>
              <a:rPr lang="zh-TW" altLang="en-US"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郵</a:t>
            </a:r>
            <a:r>
              <a:rPr lang="zh-CN" altLang="en-US"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件</a:t>
            </a:r>
            <a:r>
              <a:rPr lang="zh-TW" altLang="en-US"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專</a:t>
            </a:r>
            <a:r>
              <a:rPr lang="zh-CN" altLang="en-US"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家</a:t>
            </a:r>
            <a:r>
              <a:rPr lang="zh-TW" altLang="en-US"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a:t>
            </a:r>
            <a:r>
              <a:rPr lang="zh-CN" altLang="en-US"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社</a:t>
            </a:r>
            <a:r>
              <a:rPr lang="zh-TW" altLang="en-US"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交媒體專</a:t>
            </a:r>
            <a:r>
              <a:rPr lang="zh-CN" altLang="en-US"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家</a:t>
            </a:r>
            <a:r>
              <a:rPr lang="zh-CN" altLang="en-US" dirty="0">
                <a:solidFill>
                  <a:schemeClr val="bg1"/>
                </a:solidFill>
                <a:effectLst>
                  <a:outerShdw blurRad="38100" dist="38100" dir="2700000" algn="tl">
                    <a:srgbClr val="000000">
                      <a:alpha val="43137"/>
                    </a:srgbClr>
                  </a:outerShdw>
                </a:effectLst>
                <a:latin typeface="Calibri" pitchFamily="34" charset="0"/>
                <a:ea typeface="華康儷中黑" pitchFamily="49" charset="-120"/>
              </a:rPr>
              <a:t>等</a:t>
            </a:r>
          </a:p>
          <a:p>
            <a:pPr marL="457200" lvl="1" indent="-457200">
              <a:buFont typeface="Arial" panose="020B0604020202020204" pitchFamily="34" charset="0"/>
              <a:buChar char="•"/>
            </a:pPr>
            <a:r>
              <a:rPr lang="zh-TW" altLang="en-US"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rPr>
              <a:t>設計</a:t>
            </a:r>
            <a:r>
              <a:rPr lang="zh-CN" altLang="en-US"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rPr>
              <a:t>中心</a:t>
            </a:r>
            <a:endParaRPr lang="en-US" altLang="zh-CN"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endParaRPr>
          </a:p>
        </p:txBody>
      </p:sp>
      <p:sp>
        <p:nvSpPr>
          <p:cNvPr id="7" name="Content Placeholder 6"/>
          <p:cNvSpPr>
            <a:spLocks noGrp="1"/>
          </p:cNvSpPr>
          <p:nvPr>
            <p:ph sz="half" idx="2"/>
          </p:nvPr>
        </p:nvSpPr>
        <p:spPr>
          <a:xfrm>
            <a:off x="4967785" y="1993900"/>
            <a:ext cx="4176215" cy="4093001"/>
          </a:xfrm>
        </p:spPr>
        <p:txBody>
          <a:bodyPr/>
          <a:lstStyle/>
          <a:p>
            <a:r>
              <a:rPr lang="en-US" sz="2400" dirty="0" err="1">
                <a:solidFill>
                  <a:schemeClr val="bg1"/>
                </a:solidFill>
                <a:latin typeface="Calibri" pitchFamily="34" charset="0"/>
                <a:ea typeface="華康儷中黑" pitchFamily="49" charset="-120"/>
                <a:cs typeface="Arial" panose="020B0604020202020204" pitchFamily="34" charset="0"/>
              </a:rPr>
              <a:t>Webcenter</a:t>
            </a:r>
            <a:r>
              <a:rPr lang="en-US" sz="2400" dirty="0">
                <a:solidFill>
                  <a:schemeClr val="bg1"/>
                </a:solidFill>
                <a:latin typeface="Calibri" pitchFamily="34" charset="0"/>
                <a:ea typeface="華康儷中黑" pitchFamily="49" charset="-120"/>
                <a:cs typeface="Arial" panose="020B0604020202020204" pitchFamily="34" charset="0"/>
              </a:rPr>
              <a:t> provides us with the  following support:</a:t>
            </a:r>
          </a:p>
          <a:p>
            <a:pPr marL="342900" indent="-342900">
              <a:buFont typeface="Arial" panose="020B0604020202020204" pitchFamily="34" charset="0"/>
              <a:buChar char="•"/>
            </a:pPr>
            <a:r>
              <a:rPr lang="en-US" sz="2400" dirty="0">
                <a:solidFill>
                  <a:srgbClr val="92D050"/>
                </a:solidFill>
                <a:latin typeface="Calibri" pitchFamily="34" charset="0"/>
                <a:ea typeface="華康儷中黑" pitchFamily="49" charset="-120"/>
                <a:cs typeface="Arial" panose="020B0604020202020204" pitchFamily="34" charset="0"/>
              </a:rPr>
              <a:t>Sales / Product / Web Specialist</a:t>
            </a:r>
          </a:p>
          <a:p>
            <a:pPr marL="342900" indent="-342900">
              <a:buFont typeface="Arial" panose="020B0604020202020204" pitchFamily="34" charset="0"/>
              <a:buChar char="•"/>
            </a:pPr>
            <a:r>
              <a:rPr lang="en-US" sz="2400" dirty="0">
                <a:solidFill>
                  <a:srgbClr val="92D050"/>
                </a:solidFill>
                <a:latin typeface="Calibri" pitchFamily="34" charset="0"/>
                <a:ea typeface="華康儷中黑" pitchFamily="49" charset="-120"/>
                <a:cs typeface="Arial" panose="020B0604020202020204" pitchFamily="34" charset="0"/>
              </a:rPr>
              <a:t>Technical Support </a:t>
            </a:r>
            <a:r>
              <a:rPr lang="en-US" sz="2400" dirty="0">
                <a:solidFill>
                  <a:schemeClr val="bg1"/>
                </a:solidFill>
                <a:latin typeface="Calibri" pitchFamily="34" charset="0"/>
                <a:ea typeface="華康儷中黑" pitchFamily="49" charset="-120"/>
                <a:cs typeface="Arial" panose="020B0604020202020204" pitchFamily="34" charset="0"/>
              </a:rPr>
              <a:t>– </a:t>
            </a:r>
            <a:br>
              <a:rPr lang="en-US" sz="2400" dirty="0">
                <a:solidFill>
                  <a:schemeClr val="bg1"/>
                </a:solidFill>
                <a:latin typeface="Calibri" pitchFamily="34" charset="0"/>
                <a:ea typeface="華康儷中黑" pitchFamily="49" charset="-120"/>
                <a:cs typeface="Arial" panose="020B0604020202020204" pitchFamily="34" charset="0"/>
              </a:rPr>
            </a:br>
            <a:r>
              <a:rPr lang="en-US" sz="2400" dirty="0">
                <a:solidFill>
                  <a:schemeClr val="bg1"/>
                </a:solidFill>
                <a:latin typeface="Calibri" pitchFamily="34" charset="0"/>
                <a:ea typeface="華康儷中黑" pitchFamily="49" charset="-120"/>
                <a:cs typeface="Arial" panose="020B0604020202020204" pitchFamily="34" charset="0"/>
              </a:rPr>
              <a:t>SEO, Web editing, </a:t>
            </a:r>
            <a:r>
              <a:rPr lang="en-US" sz="2400" dirty="0" smtClean="0">
                <a:solidFill>
                  <a:schemeClr val="bg1"/>
                </a:solidFill>
                <a:latin typeface="Calibri" pitchFamily="34" charset="0"/>
                <a:ea typeface="華康儷中黑" pitchFamily="49" charset="-120"/>
                <a:cs typeface="Arial" panose="020B0604020202020204" pitchFamily="34" charset="0"/>
              </a:rPr>
              <a:t/>
            </a:r>
            <a:br>
              <a:rPr lang="en-US" sz="2400" dirty="0" smtClean="0">
                <a:solidFill>
                  <a:schemeClr val="bg1"/>
                </a:solidFill>
                <a:latin typeface="Calibri" pitchFamily="34" charset="0"/>
                <a:ea typeface="華康儷中黑" pitchFamily="49" charset="-120"/>
                <a:cs typeface="Arial" panose="020B0604020202020204" pitchFamily="34" charset="0"/>
              </a:rPr>
            </a:br>
            <a:r>
              <a:rPr lang="en-US" sz="2400" dirty="0" smtClean="0">
                <a:solidFill>
                  <a:schemeClr val="bg1"/>
                </a:solidFill>
                <a:latin typeface="Calibri" pitchFamily="34" charset="0"/>
                <a:ea typeface="華康儷中黑" pitchFamily="49" charset="-120"/>
                <a:cs typeface="Arial" panose="020B0604020202020204" pitchFamily="34" charset="0"/>
              </a:rPr>
              <a:t>email </a:t>
            </a:r>
            <a:r>
              <a:rPr lang="en-US" sz="2400" dirty="0">
                <a:solidFill>
                  <a:schemeClr val="bg1"/>
                </a:solidFill>
                <a:latin typeface="Calibri" pitchFamily="34" charset="0"/>
                <a:ea typeface="華康儷中黑" pitchFamily="49" charset="-120"/>
                <a:cs typeface="Arial" panose="020B0604020202020204" pitchFamily="34" charset="0"/>
              </a:rPr>
              <a:t>specialist, </a:t>
            </a:r>
            <a:r>
              <a:rPr lang="en-US" sz="2400" dirty="0" smtClean="0">
                <a:solidFill>
                  <a:schemeClr val="bg1"/>
                </a:solidFill>
                <a:latin typeface="Calibri" pitchFamily="34" charset="0"/>
                <a:ea typeface="華康儷中黑" pitchFamily="49" charset="-120"/>
                <a:cs typeface="Arial" panose="020B0604020202020204" pitchFamily="34" charset="0"/>
              </a:rPr>
              <a:t/>
            </a:r>
            <a:br>
              <a:rPr lang="en-US" sz="2400" dirty="0" smtClean="0">
                <a:solidFill>
                  <a:schemeClr val="bg1"/>
                </a:solidFill>
                <a:latin typeface="Calibri" pitchFamily="34" charset="0"/>
                <a:ea typeface="華康儷中黑" pitchFamily="49" charset="-120"/>
                <a:cs typeface="Arial" panose="020B0604020202020204" pitchFamily="34" charset="0"/>
              </a:rPr>
            </a:br>
            <a:r>
              <a:rPr lang="en-US" sz="2400" dirty="0" smtClean="0">
                <a:solidFill>
                  <a:schemeClr val="bg1"/>
                </a:solidFill>
                <a:latin typeface="Calibri" pitchFamily="34" charset="0"/>
                <a:ea typeface="華康儷中黑" pitchFamily="49" charset="-120"/>
                <a:cs typeface="Arial" panose="020B0604020202020204" pitchFamily="34" charset="0"/>
              </a:rPr>
              <a:t>Social </a:t>
            </a:r>
            <a:r>
              <a:rPr lang="en-US" sz="2400" dirty="0">
                <a:solidFill>
                  <a:schemeClr val="bg1"/>
                </a:solidFill>
                <a:latin typeface="Calibri" pitchFamily="34" charset="0"/>
                <a:ea typeface="華康儷中黑" pitchFamily="49" charset="-120"/>
                <a:cs typeface="Arial" panose="020B0604020202020204" pitchFamily="34" charset="0"/>
              </a:rPr>
              <a:t>Media specialist, </a:t>
            </a:r>
            <a:r>
              <a:rPr lang="en-US" sz="2400" dirty="0" err="1">
                <a:solidFill>
                  <a:schemeClr val="bg1"/>
                </a:solidFill>
                <a:latin typeface="Calibri" pitchFamily="34" charset="0"/>
                <a:ea typeface="華康儷中黑" pitchFamily="49" charset="-120"/>
                <a:cs typeface="Arial" panose="020B0604020202020204" pitchFamily="34" charset="0"/>
              </a:rPr>
              <a:t>etc</a:t>
            </a:r>
            <a:endParaRPr lang="en-US" sz="2400" dirty="0">
              <a:solidFill>
                <a:schemeClr val="bg1"/>
              </a:solidFill>
              <a:latin typeface="Calibri" pitchFamily="34" charset="0"/>
              <a:ea typeface="華康儷中黑" pitchFamily="49" charset="-120"/>
              <a:cs typeface="Arial" panose="020B0604020202020204" pitchFamily="34" charset="0"/>
            </a:endParaRPr>
          </a:p>
          <a:p>
            <a:pPr marL="342900" indent="-342900">
              <a:buFont typeface="Arial" panose="020B0604020202020204" pitchFamily="34" charset="0"/>
              <a:buChar char="•"/>
            </a:pPr>
            <a:r>
              <a:rPr lang="en-US" sz="2400" dirty="0">
                <a:solidFill>
                  <a:srgbClr val="92D050"/>
                </a:solidFill>
                <a:latin typeface="Calibri" pitchFamily="34" charset="0"/>
                <a:ea typeface="華康儷中黑" pitchFamily="49" charset="-120"/>
                <a:cs typeface="Arial" panose="020B0604020202020204" pitchFamily="34" charset="0"/>
              </a:rPr>
              <a:t>Design Center</a:t>
            </a:r>
          </a:p>
          <a:p>
            <a:endParaRPr lang="en-US" sz="1600" dirty="0">
              <a:latin typeface="Calibri" pitchFamily="34" charset="0"/>
              <a:ea typeface="華康儷中黑" pitchFamily="49" charset="-120"/>
            </a:endParaRPr>
          </a:p>
        </p:txBody>
      </p:sp>
      <p:sp>
        <p:nvSpPr>
          <p:cNvPr id="10" name="Rounded Rectangular Callout 9"/>
          <p:cNvSpPr/>
          <p:nvPr/>
        </p:nvSpPr>
        <p:spPr>
          <a:xfrm>
            <a:off x="614854" y="299545"/>
            <a:ext cx="7737977" cy="1441579"/>
          </a:xfrm>
          <a:prstGeom prst="wedgeRoundRectCallout">
            <a:avLst>
              <a:gd name="adj1" fmla="val -17535"/>
              <a:gd name="adj2" fmla="val 49783"/>
              <a:gd name="adj3" fmla="val 16667"/>
            </a:avLst>
          </a:prstGeom>
          <a:solidFill>
            <a:srgbClr val="92D05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4000" dirty="0" smtClean="0">
                <a:solidFill>
                  <a:schemeClr val="tx1">
                    <a:lumMod val="50000"/>
                    <a:lumOff val="50000"/>
                  </a:schemeClr>
                </a:solidFill>
                <a:effectLst>
                  <a:outerShdw blurRad="38100" dist="38100" dir="2700000" algn="tl">
                    <a:srgbClr val="000000">
                      <a:alpha val="43137"/>
                    </a:srgbClr>
                  </a:outerShdw>
                </a:effectLst>
                <a:latin typeface="Calibri" pitchFamily="34" charset="0"/>
                <a:ea typeface="華康儷中黑" pitchFamily="49" charset="-120"/>
              </a:rPr>
              <a:t>要知道你和</a:t>
            </a:r>
            <a:r>
              <a:rPr lang="zh-TW" altLang="en-US" sz="4000" u="sng" dirty="0" smtClean="0">
                <a:solidFill>
                  <a:srgbClr val="FF0000"/>
                </a:solidFill>
                <a:effectLst>
                  <a:outerShdw blurRad="38100" dist="38100" dir="2700000" algn="tl">
                    <a:srgbClr val="000000">
                      <a:alpha val="43137"/>
                    </a:srgbClr>
                  </a:outerShdw>
                </a:effectLst>
                <a:latin typeface="Calibri" pitchFamily="34" charset="0"/>
                <a:ea typeface="華康儷中黑" pitchFamily="49" charset="-120"/>
              </a:rPr>
              <a:t>甚麼人</a:t>
            </a:r>
            <a:r>
              <a:rPr lang="zh-CN" altLang="en-US" sz="4000" dirty="0" smtClean="0">
                <a:solidFill>
                  <a:schemeClr val="tx1">
                    <a:lumMod val="50000"/>
                    <a:lumOff val="50000"/>
                  </a:schemeClr>
                </a:solidFill>
                <a:effectLst>
                  <a:outerShdw blurRad="38100" dist="38100" dir="2700000" algn="tl">
                    <a:srgbClr val="000000">
                      <a:alpha val="43137"/>
                    </a:srgbClr>
                  </a:outerShdw>
                </a:effectLst>
                <a:latin typeface="Calibri" pitchFamily="34" charset="0"/>
                <a:ea typeface="華康儷中黑" pitchFamily="49" charset="-120"/>
              </a:rPr>
              <a:t>合作</a:t>
            </a:r>
            <a:r>
              <a:rPr lang="en-US" altLang="zh-CN" sz="4000" dirty="0" smtClean="0">
                <a:effectLst>
                  <a:outerShdw blurRad="38100" dist="38100" dir="2700000" algn="tl">
                    <a:srgbClr val="000000">
                      <a:alpha val="43137"/>
                    </a:srgbClr>
                  </a:outerShdw>
                </a:effectLst>
                <a:latin typeface="Calibri" pitchFamily="34" charset="0"/>
                <a:ea typeface="華康儷中黑" pitchFamily="49" charset="-120"/>
              </a:rPr>
              <a:t/>
            </a:r>
            <a:br>
              <a:rPr lang="en-US" altLang="zh-CN" sz="4000" dirty="0" smtClean="0">
                <a:effectLst>
                  <a:outerShdw blurRad="38100" dist="38100" dir="2700000" algn="tl">
                    <a:srgbClr val="000000">
                      <a:alpha val="43137"/>
                    </a:srgbClr>
                  </a:outerShdw>
                </a:effectLst>
                <a:latin typeface="Calibri" pitchFamily="34" charset="0"/>
                <a:ea typeface="華康儷中黑" pitchFamily="49" charset="-120"/>
              </a:rPr>
            </a:br>
            <a:r>
              <a:rPr lang="en-US" sz="2800" dirty="0" smtClean="0">
                <a:solidFill>
                  <a:schemeClr val="tx1">
                    <a:lumMod val="50000"/>
                    <a:lumOff val="50000"/>
                  </a:schemeClr>
                </a:solidFill>
                <a:effectLst>
                  <a:outerShdw blurRad="38100" dist="38100" dir="2700000" algn="tl">
                    <a:srgbClr val="000000">
                      <a:alpha val="43137"/>
                    </a:srgbClr>
                  </a:outerShdw>
                </a:effectLst>
                <a:latin typeface="Calibri" pitchFamily="34" charset="0"/>
                <a:ea typeface="華康儷中黑" pitchFamily="49" charset="-120"/>
              </a:rPr>
              <a:t>Know </a:t>
            </a:r>
            <a:r>
              <a:rPr lang="en-US" sz="2800" b="1" u="sng" dirty="0" smtClean="0">
                <a:solidFill>
                  <a:srgbClr val="FF0000"/>
                </a:solidFill>
                <a:effectLst>
                  <a:outerShdw blurRad="38100" dist="38100" dir="2700000" algn="tl">
                    <a:srgbClr val="000000">
                      <a:alpha val="43137"/>
                    </a:srgbClr>
                  </a:outerShdw>
                </a:effectLst>
                <a:latin typeface="Calibri" pitchFamily="34" charset="0"/>
                <a:ea typeface="華康儷中黑" pitchFamily="49" charset="-120"/>
              </a:rPr>
              <a:t>WHO</a:t>
            </a:r>
            <a:r>
              <a:rPr lang="en-US" sz="2800" b="1" dirty="0" smtClean="0">
                <a:solidFill>
                  <a:schemeClr val="tx1">
                    <a:lumMod val="50000"/>
                    <a:lumOff val="50000"/>
                  </a:schemeClr>
                </a:solidFill>
                <a:effectLst>
                  <a:outerShdw blurRad="38100" dist="38100" dir="2700000" algn="tl">
                    <a:srgbClr val="000000">
                      <a:alpha val="43137"/>
                    </a:srgbClr>
                  </a:outerShdw>
                </a:effectLst>
                <a:latin typeface="Calibri" pitchFamily="34" charset="0"/>
                <a:ea typeface="華康儷中黑" pitchFamily="49" charset="-120"/>
              </a:rPr>
              <a:t> </a:t>
            </a:r>
            <a:r>
              <a:rPr lang="en-US" sz="2800" dirty="0" smtClean="0">
                <a:solidFill>
                  <a:schemeClr val="tx1">
                    <a:lumMod val="50000"/>
                    <a:lumOff val="50000"/>
                  </a:schemeClr>
                </a:solidFill>
                <a:effectLst>
                  <a:outerShdw blurRad="38100" dist="38100" dir="2700000" algn="tl">
                    <a:srgbClr val="000000">
                      <a:alpha val="43137"/>
                    </a:srgbClr>
                  </a:outerShdw>
                </a:effectLst>
                <a:latin typeface="Calibri" pitchFamily="34" charset="0"/>
                <a:ea typeface="華康儷中黑" pitchFamily="49" charset="-120"/>
              </a:rPr>
              <a:t>you are partnering with </a:t>
            </a:r>
            <a:endParaRPr lang="en-US" sz="2800" dirty="0">
              <a:solidFill>
                <a:schemeClr val="tx1">
                  <a:lumMod val="50000"/>
                  <a:lumOff val="50000"/>
                </a:schemeClr>
              </a:solidFill>
              <a:effectLst>
                <a:outerShdw blurRad="38100" dist="38100" dir="2700000" algn="tl">
                  <a:srgbClr val="000000">
                    <a:alpha val="43137"/>
                  </a:srgbClr>
                </a:outerShdw>
              </a:effectLst>
              <a:latin typeface="Calibri" pitchFamily="34" charset="0"/>
              <a:ea typeface="華康儷中黑" pitchFamily="49" charset="-120"/>
            </a:endParaRPr>
          </a:p>
        </p:txBody>
      </p:sp>
    </p:spTree>
    <p:extLst>
      <p:ext uri="{BB962C8B-B14F-4D97-AF65-F5344CB8AC3E}">
        <p14:creationId xmlns="" xmlns:p14="http://schemas.microsoft.com/office/powerpoint/2010/main" val="11147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9-18 at 11.16.34 AM.png"/>
          <p:cNvPicPr>
            <a:picLocks noChangeAspect="1"/>
          </p:cNvPicPr>
          <p:nvPr/>
        </p:nvPicPr>
        <p:blipFill rotWithShape="1">
          <a:blip r:embed="rId3" cstate="email">
            <a:extLst>
              <a:ext uri="{28A0092B-C50C-407E-A947-70E740481C1C}">
                <a14:useLocalDpi xmlns="" xmlns:a14="http://schemas.microsoft.com/office/drawing/2010/main" val="0"/>
              </a:ext>
            </a:extLst>
          </a:blip>
          <a:srcRect l="47779" t="29033" r="3518" b="8108"/>
          <a:stretch/>
        </p:blipFill>
        <p:spPr>
          <a:xfrm>
            <a:off x="268440" y="1956455"/>
            <a:ext cx="1950584" cy="15204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Screen shot 2012-09-18 at 7.21.30 PM.png"/>
          <p:cNvPicPr>
            <a:picLocks noChangeAspect="1"/>
          </p:cNvPicPr>
          <p:nvPr/>
        </p:nvPicPr>
        <p:blipFill rotWithShape="1">
          <a:blip r:embed="rId4" cstate="email">
            <a:extLst>
              <a:ext uri="{28A0092B-C50C-407E-A947-70E740481C1C}">
                <a14:useLocalDpi xmlns="" xmlns:a14="http://schemas.microsoft.com/office/drawing/2010/main" val="0"/>
              </a:ext>
            </a:extLst>
          </a:blip>
          <a:srcRect l="51563"/>
          <a:stretch/>
        </p:blipFill>
        <p:spPr>
          <a:xfrm>
            <a:off x="262105" y="4430674"/>
            <a:ext cx="1792084" cy="14813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2396358" y="1959292"/>
            <a:ext cx="2056704" cy="1815882"/>
          </a:xfrm>
          <a:prstGeom prst="rect">
            <a:avLst/>
          </a:prstGeom>
          <a:noFill/>
        </p:spPr>
        <p:txBody>
          <a:bodyPr wrap="square" rtlCol="0">
            <a:spAutoFit/>
          </a:bodyPr>
          <a:lstStyle/>
          <a:p>
            <a:r>
              <a:rPr lang="zh-TW" altLang="en-US" sz="2800" u="sng" dirty="0" smtClean="0">
                <a:solidFill>
                  <a:srgbClr val="FF0000"/>
                </a:solidFill>
                <a:effectLst>
                  <a:outerShdw blurRad="38100" dist="38100" dir="2700000" algn="tl">
                    <a:srgbClr val="000000">
                      <a:alpha val="43137"/>
                    </a:srgbClr>
                  </a:outerShdw>
                </a:effectLst>
                <a:latin typeface="Calibri" pitchFamily="34" charset="0"/>
                <a:ea typeface="華康儷中黑" pitchFamily="49" charset="-120"/>
              </a:rPr>
              <a:t>你</a:t>
            </a:r>
            <a:endParaRPr lang="en-US" altLang="zh-TW" sz="2800" u="sng" dirty="0" smtClean="0">
              <a:solidFill>
                <a:srgbClr val="FF0000"/>
              </a:solidFill>
              <a:effectLst>
                <a:outerShdw blurRad="38100" dist="38100" dir="2700000" algn="tl">
                  <a:srgbClr val="000000">
                    <a:alpha val="43137"/>
                  </a:srgbClr>
                </a:outerShdw>
              </a:effectLst>
              <a:latin typeface="Calibri" pitchFamily="34" charset="0"/>
              <a:ea typeface="華康儷中黑" pitchFamily="49" charset="-120"/>
            </a:endParaRPr>
          </a:p>
          <a:p>
            <a:r>
              <a:rPr lang="zh-TW" altLang="en-US" sz="2400" dirty="0">
                <a:solidFill>
                  <a:schemeClr val="bg1"/>
                </a:solidFill>
                <a:latin typeface="Calibri" pitchFamily="34" charset="0"/>
                <a:ea typeface="華康儷中黑" pitchFamily="49" charset="-120"/>
              </a:rPr>
              <a:t>約三線通時</a:t>
            </a:r>
            <a:r>
              <a:rPr lang="zh-TW" altLang="en-US" sz="2400" dirty="0" smtClean="0">
                <a:solidFill>
                  <a:schemeClr val="bg1"/>
                </a:solidFill>
                <a:latin typeface="Calibri" pitchFamily="34" charset="0"/>
                <a:ea typeface="華康儷中黑" pitchFamily="49" charset="-120"/>
              </a:rPr>
              <a:t>間</a:t>
            </a:r>
            <a:r>
              <a:rPr lang="en-US" altLang="zh-TW" sz="2800" b="1" dirty="0" smtClean="0">
                <a:solidFill>
                  <a:schemeClr val="bg1"/>
                </a:solidFill>
                <a:latin typeface="Calibri" pitchFamily="34" charset="0"/>
                <a:ea typeface="華康儷中黑" pitchFamily="49" charset="-120"/>
              </a:rPr>
              <a:t/>
            </a:r>
            <a:br>
              <a:rPr lang="en-US" altLang="zh-TW" sz="2800" b="1" dirty="0" smtClean="0">
                <a:solidFill>
                  <a:schemeClr val="bg1"/>
                </a:solidFill>
                <a:latin typeface="Calibri" pitchFamily="34" charset="0"/>
                <a:ea typeface="華康儷中黑" pitchFamily="49" charset="-120"/>
              </a:rPr>
            </a:br>
            <a:r>
              <a:rPr lang="en-US" sz="2000" b="1" dirty="0" smtClean="0">
                <a:solidFill>
                  <a:srgbClr val="FF0000"/>
                </a:solidFill>
                <a:effectLst>
                  <a:outerShdw blurRad="38100" dist="38100" dir="2700000" algn="tl">
                    <a:srgbClr val="000000">
                      <a:alpha val="43137"/>
                    </a:srgbClr>
                  </a:outerShdw>
                </a:effectLst>
                <a:latin typeface="Calibri" pitchFamily="34" charset="0"/>
                <a:ea typeface="華康儷中黑" pitchFamily="49" charset="-120"/>
              </a:rPr>
              <a:t>YOU </a:t>
            </a:r>
            <a:r>
              <a:rPr lang="en-US" sz="2000" dirty="0" smtClean="0">
                <a:latin typeface="Calibri" pitchFamily="34" charset="0"/>
                <a:ea typeface="華康儷中黑" pitchFamily="49" charset="-120"/>
              </a:rPr>
              <a:t/>
            </a:r>
            <a:br>
              <a:rPr lang="en-US" sz="2000" dirty="0" smtClean="0">
                <a:latin typeface="Calibri" pitchFamily="34" charset="0"/>
                <a:ea typeface="華康儷中黑" pitchFamily="49" charset="-120"/>
              </a:rPr>
            </a:br>
            <a:r>
              <a:rPr lang="en-US" sz="2000" b="1" dirty="0" smtClean="0">
                <a:solidFill>
                  <a:schemeClr val="bg1"/>
                </a:solidFill>
                <a:latin typeface="Calibri" pitchFamily="34" charset="0"/>
                <a:ea typeface="華康儷中黑" pitchFamily="49" charset="-120"/>
              </a:rPr>
              <a:t>Set the Appointment</a:t>
            </a:r>
            <a:endParaRPr lang="en-US" sz="2000" b="1" dirty="0">
              <a:solidFill>
                <a:schemeClr val="bg1"/>
              </a:solidFill>
              <a:latin typeface="Calibri" pitchFamily="34" charset="0"/>
              <a:ea typeface="華康儷中黑" pitchFamily="49" charset="-120"/>
            </a:endParaRPr>
          </a:p>
        </p:txBody>
      </p:sp>
      <p:sp>
        <p:nvSpPr>
          <p:cNvPr id="8" name="TextBox 7"/>
          <p:cNvSpPr txBox="1"/>
          <p:nvPr/>
        </p:nvSpPr>
        <p:spPr>
          <a:xfrm>
            <a:off x="2219024" y="4150178"/>
            <a:ext cx="2234038" cy="2308324"/>
          </a:xfrm>
          <a:prstGeom prst="rect">
            <a:avLst/>
          </a:prstGeom>
          <a:noFill/>
        </p:spPr>
        <p:txBody>
          <a:bodyPr wrap="square" rtlCol="0">
            <a:spAutoFit/>
          </a:bodyPr>
          <a:lstStyle/>
          <a:p>
            <a:r>
              <a:rPr lang="zh-TW" altLang="en-US" sz="2800" u="sng" dirty="0" smtClean="0">
                <a:solidFill>
                  <a:schemeClr val="accent5">
                    <a:lumMod val="75000"/>
                  </a:schemeClr>
                </a:solidFill>
                <a:latin typeface="Calibri" pitchFamily="34" charset="0"/>
                <a:ea typeface="華康儷中黑" pitchFamily="49" charset="-120"/>
              </a:rPr>
              <a:t>顧客服務</a:t>
            </a:r>
            <a:endParaRPr lang="en-US" altLang="zh-TW" sz="2800" u="sng" dirty="0" smtClean="0">
              <a:solidFill>
                <a:schemeClr val="accent5">
                  <a:lumMod val="75000"/>
                </a:schemeClr>
              </a:solidFill>
              <a:latin typeface="Calibri" pitchFamily="34" charset="0"/>
              <a:ea typeface="華康儷中黑" pitchFamily="49" charset="-120"/>
            </a:endParaRPr>
          </a:p>
          <a:p>
            <a:r>
              <a:rPr lang="zh-TW" altLang="en-US" sz="2000" dirty="0" smtClean="0">
                <a:solidFill>
                  <a:schemeClr val="bg1"/>
                </a:solidFill>
                <a:latin typeface="Calibri" pitchFamily="34" charset="0"/>
                <a:ea typeface="華康儷中黑" pitchFamily="49" charset="-120"/>
              </a:rPr>
              <a:t>為</a:t>
            </a:r>
            <a:r>
              <a:rPr lang="zh-TW" altLang="en-US" sz="2400" dirty="0" smtClean="0">
                <a:solidFill>
                  <a:srgbClr val="FF0000"/>
                </a:solidFill>
                <a:effectLst>
                  <a:outerShdw blurRad="38100" dist="38100" dir="2700000" algn="tl">
                    <a:srgbClr val="000000">
                      <a:alpha val="43137"/>
                    </a:srgbClr>
                  </a:outerShdw>
                </a:effectLst>
                <a:latin typeface="Calibri" pitchFamily="34" charset="0"/>
                <a:ea typeface="華康儷中黑" pitchFamily="49" charset="-120"/>
              </a:rPr>
              <a:t>你</a:t>
            </a:r>
            <a:r>
              <a:rPr lang="zh-TW" altLang="en-US" sz="2000" dirty="0" smtClean="0">
                <a:solidFill>
                  <a:schemeClr val="bg1"/>
                </a:solidFill>
                <a:latin typeface="Calibri" pitchFamily="34" charset="0"/>
                <a:ea typeface="華康儷中黑" pitchFamily="49" charset="-120"/>
              </a:rPr>
              <a:t>的顧客處理所有技術支援！</a:t>
            </a:r>
            <a:endParaRPr lang="en-US" sz="2000" dirty="0" smtClean="0">
              <a:solidFill>
                <a:schemeClr val="bg1"/>
              </a:solidFill>
              <a:latin typeface="Calibri" pitchFamily="34" charset="0"/>
              <a:ea typeface="華康儷中黑" pitchFamily="49" charset="-120"/>
            </a:endParaRPr>
          </a:p>
          <a:p>
            <a:r>
              <a:rPr lang="en-US" dirty="0" smtClean="0">
                <a:solidFill>
                  <a:srgbClr val="92D050"/>
                </a:solidFill>
                <a:latin typeface="Calibri" pitchFamily="34" charset="0"/>
                <a:ea typeface="華康儷中黑" pitchFamily="49" charset="-120"/>
              </a:rPr>
              <a:t>Customer Care </a:t>
            </a:r>
            <a:r>
              <a:rPr lang="en-US" dirty="0" smtClean="0">
                <a:solidFill>
                  <a:schemeClr val="bg1"/>
                </a:solidFill>
                <a:latin typeface="Calibri" pitchFamily="34" charset="0"/>
                <a:ea typeface="華康儷中黑" pitchFamily="49" charset="-120"/>
              </a:rPr>
              <a:t>handles all Technical Support for </a:t>
            </a:r>
            <a:r>
              <a:rPr lang="en-US" dirty="0" smtClean="0">
                <a:solidFill>
                  <a:srgbClr val="FF0000"/>
                </a:solidFill>
                <a:effectLst>
                  <a:outerShdw blurRad="38100" dist="38100" dir="2700000" algn="tl">
                    <a:srgbClr val="000000">
                      <a:alpha val="43137"/>
                    </a:srgbClr>
                  </a:outerShdw>
                </a:effectLst>
                <a:latin typeface="Calibri" pitchFamily="34" charset="0"/>
                <a:ea typeface="華康儷中黑" pitchFamily="49" charset="-120"/>
              </a:rPr>
              <a:t>your</a:t>
            </a:r>
            <a:r>
              <a:rPr lang="en-US" dirty="0" smtClean="0">
                <a:solidFill>
                  <a:schemeClr val="bg1"/>
                </a:solidFill>
                <a:latin typeface="Calibri" pitchFamily="34" charset="0"/>
                <a:ea typeface="華康儷中黑" pitchFamily="49" charset="-120"/>
              </a:rPr>
              <a:t> customer!</a:t>
            </a:r>
            <a:endParaRPr lang="en-US" dirty="0">
              <a:solidFill>
                <a:schemeClr val="bg1"/>
              </a:solidFill>
              <a:latin typeface="Calibri" pitchFamily="34" charset="0"/>
              <a:ea typeface="華康儷中黑" pitchFamily="49" charset="-120"/>
            </a:endParaRPr>
          </a:p>
        </p:txBody>
      </p:sp>
      <p:cxnSp>
        <p:nvCxnSpPr>
          <p:cNvPr id="10" name="Straight Connector 9"/>
          <p:cNvCxnSpPr/>
          <p:nvPr/>
        </p:nvCxnSpPr>
        <p:spPr>
          <a:xfrm>
            <a:off x="4491779" y="2143388"/>
            <a:ext cx="0" cy="415934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55753" y="4026262"/>
            <a:ext cx="8386734" cy="0"/>
          </a:xfrm>
          <a:prstGeom prst="line">
            <a:avLst/>
          </a:prstGeom>
        </p:spPr>
        <p:style>
          <a:lnRef idx="2">
            <a:schemeClr val="accent1"/>
          </a:lnRef>
          <a:fillRef idx="0">
            <a:schemeClr val="accent1"/>
          </a:fillRef>
          <a:effectRef idx="1">
            <a:schemeClr val="accent1"/>
          </a:effectRef>
          <a:fontRef idx="minor">
            <a:schemeClr val="tx1"/>
          </a:fontRef>
        </p:style>
      </p:cxnSp>
      <p:pic>
        <p:nvPicPr>
          <p:cNvPr id="14" name="Picture 13" descr="Screen shot 2012-09-27 at 11.17.59 AM.png"/>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4720374" y="1959293"/>
            <a:ext cx="1784719" cy="15204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6597362" y="1820793"/>
            <a:ext cx="2546638" cy="2092881"/>
          </a:xfrm>
          <a:prstGeom prst="rect">
            <a:avLst/>
          </a:prstGeom>
          <a:noFill/>
        </p:spPr>
        <p:txBody>
          <a:bodyPr wrap="square" rtlCol="0">
            <a:spAutoFit/>
          </a:bodyPr>
          <a:lstStyle/>
          <a:p>
            <a:r>
              <a:rPr lang="zh-TW" altLang="en-US" sz="2800" u="sng" dirty="0" smtClean="0">
                <a:solidFill>
                  <a:srgbClr val="00B050"/>
                </a:solidFill>
                <a:latin typeface="Calibri" pitchFamily="34" charset="0"/>
                <a:ea typeface="華康儷中黑" pitchFamily="49" charset="-120"/>
              </a:rPr>
              <a:t>產品專家</a:t>
            </a:r>
            <a:endParaRPr lang="en-US" altLang="zh-TW" sz="2800" u="sng" dirty="0" smtClean="0">
              <a:solidFill>
                <a:srgbClr val="00B050"/>
              </a:solidFill>
              <a:latin typeface="Calibri" pitchFamily="34" charset="0"/>
              <a:ea typeface="華康儷中黑" pitchFamily="49" charset="-120"/>
            </a:endParaRPr>
          </a:p>
          <a:p>
            <a:r>
              <a:rPr lang="zh-TW" altLang="en-US" sz="2400" dirty="0" smtClean="0">
                <a:solidFill>
                  <a:schemeClr val="bg1"/>
                </a:solidFill>
                <a:latin typeface="Calibri" pitchFamily="34" charset="0"/>
                <a:ea typeface="華康儷中黑" pitchFamily="49" charset="-120"/>
              </a:rPr>
              <a:t>為</a:t>
            </a:r>
            <a:r>
              <a:rPr lang="zh-TW" altLang="en-US" sz="2400" dirty="0" smtClean="0">
                <a:solidFill>
                  <a:srgbClr val="FF0000"/>
                </a:solidFill>
                <a:effectLst>
                  <a:outerShdw blurRad="38100" dist="38100" dir="2700000" algn="tl">
                    <a:srgbClr val="000000">
                      <a:alpha val="43137"/>
                    </a:srgbClr>
                  </a:outerShdw>
                </a:effectLst>
                <a:latin typeface="Calibri" pitchFamily="34" charset="0"/>
                <a:ea typeface="華康儷中黑" pitchFamily="49" charset="-120"/>
              </a:rPr>
              <a:t>你</a:t>
            </a:r>
            <a:r>
              <a:rPr lang="zh-CN" altLang="en-US" sz="2400"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作</a:t>
            </a:r>
            <a:r>
              <a:rPr lang="zh-TW" altLang="en-US" sz="2400"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示範，</a:t>
            </a:r>
            <a:r>
              <a:rPr lang="en-US" altLang="zh-TW" sz="2400" dirty="0" smtClean="0">
                <a:solidFill>
                  <a:schemeClr val="bg1"/>
                </a:solidFill>
                <a:latin typeface="Calibri" pitchFamily="34" charset="0"/>
                <a:ea typeface="華康儷中黑" pitchFamily="49" charset="-120"/>
              </a:rPr>
              <a:t/>
            </a:r>
            <a:br>
              <a:rPr lang="en-US" altLang="zh-TW" sz="2400" dirty="0" smtClean="0">
                <a:solidFill>
                  <a:schemeClr val="bg1"/>
                </a:solidFill>
                <a:latin typeface="Calibri" pitchFamily="34" charset="0"/>
                <a:ea typeface="華康儷中黑" pitchFamily="49" charset="-120"/>
              </a:rPr>
            </a:br>
            <a:r>
              <a:rPr lang="zh-TW" altLang="en-US" sz="2400" dirty="0" smtClean="0">
                <a:solidFill>
                  <a:schemeClr val="bg1"/>
                </a:solidFill>
                <a:latin typeface="Calibri" pitchFamily="34" charset="0"/>
                <a:ea typeface="華康儷中黑" pitchFamily="49" charset="-120"/>
              </a:rPr>
              <a:t>銷售網站！</a:t>
            </a:r>
            <a:endParaRPr lang="en-US" altLang="en-US" sz="2400" dirty="0" smtClean="0">
              <a:solidFill>
                <a:schemeClr val="bg1"/>
              </a:solidFill>
              <a:latin typeface="Calibri" pitchFamily="34" charset="0"/>
              <a:ea typeface="華康儷中黑" pitchFamily="49" charset="-120"/>
            </a:endParaRPr>
          </a:p>
          <a:p>
            <a:r>
              <a:rPr lang="en-US" dirty="0" smtClean="0">
                <a:solidFill>
                  <a:srgbClr val="92D050"/>
                </a:solidFill>
                <a:latin typeface="Calibri" pitchFamily="34" charset="0"/>
                <a:ea typeface="華康儷中黑" pitchFamily="49" charset="-120"/>
              </a:rPr>
              <a:t>Product Specialist </a:t>
            </a:r>
            <a:r>
              <a:rPr lang="en-US" dirty="0" smtClean="0">
                <a:solidFill>
                  <a:schemeClr val="bg1"/>
                </a:solidFill>
                <a:latin typeface="Calibri" pitchFamily="34" charset="0"/>
                <a:ea typeface="華康儷中黑" pitchFamily="49" charset="-120"/>
              </a:rPr>
              <a:t>does the appointment / Sells the Website for </a:t>
            </a:r>
            <a:r>
              <a:rPr lang="en-US" dirty="0">
                <a:solidFill>
                  <a:srgbClr val="FF0000"/>
                </a:solidFill>
                <a:effectLst>
                  <a:outerShdw blurRad="38100" dist="38100" dir="2700000" algn="tl">
                    <a:srgbClr val="000000">
                      <a:alpha val="43137"/>
                    </a:srgbClr>
                  </a:outerShdw>
                </a:effectLst>
                <a:latin typeface="Calibri" pitchFamily="34" charset="0"/>
                <a:ea typeface="華康儷中黑" pitchFamily="49" charset="-120"/>
              </a:rPr>
              <a:t>YOU</a:t>
            </a:r>
            <a:r>
              <a:rPr lang="en-US" dirty="0">
                <a:solidFill>
                  <a:schemeClr val="bg1"/>
                </a:solidFill>
                <a:effectLst>
                  <a:outerShdw blurRad="38100" dist="38100" dir="2700000" algn="tl">
                    <a:srgbClr val="000000">
                      <a:alpha val="43137"/>
                    </a:srgbClr>
                  </a:outerShdw>
                </a:effectLst>
                <a:latin typeface="Calibri" pitchFamily="34" charset="0"/>
                <a:ea typeface="華康儷中黑" pitchFamily="49" charset="-120"/>
              </a:rPr>
              <a:t> </a:t>
            </a:r>
            <a:r>
              <a:rPr lang="en-US" dirty="0" smtClean="0">
                <a:solidFill>
                  <a:schemeClr val="bg1"/>
                </a:solidFill>
                <a:latin typeface="Calibri" pitchFamily="34" charset="0"/>
                <a:ea typeface="華康儷中黑" pitchFamily="49" charset="-120"/>
              </a:rPr>
              <a:t>!</a:t>
            </a:r>
            <a:endParaRPr lang="en-US" dirty="0">
              <a:solidFill>
                <a:schemeClr val="bg1"/>
              </a:solidFill>
              <a:latin typeface="Calibri" pitchFamily="34" charset="0"/>
              <a:ea typeface="華康儷中黑" pitchFamily="49" charset="-120"/>
            </a:endParaRPr>
          </a:p>
        </p:txBody>
      </p:sp>
      <p:sp>
        <p:nvSpPr>
          <p:cNvPr id="16" name="TextBox 15"/>
          <p:cNvSpPr txBox="1"/>
          <p:nvPr/>
        </p:nvSpPr>
        <p:spPr>
          <a:xfrm>
            <a:off x="4720374" y="4180021"/>
            <a:ext cx="4174513" cy="2308324"/>
          </a:xfrm>
          <a:prstGeom prst="rect">
            <a:avLst/>
          </a:prstGeom>
          <a:noFill/>
        </p:spPr>
        <p:txBody>
          <a:bodyPr wrap="square" rtlCol="0">
            <a:spAutoFit/>
          </a:bodyPr>
          <a:lstStyle/>
          <a:p>
            <a:pPr algn="ctr"/>
            <a:r>
              <a:rPr lang="zh-TW" altLang="en-US" sz="2800" u="sng" dirty="0">
                <a:solidFill>
                  <a:srgbClr val="FF0000"/>
                </a:solidFill>
                <a:effectLst>
                  <a:outerShdw blurRad="38100" dist="38100" dir="2700000" algn="tl">
                    <a:srgbClr val="000000">
                      <a:alpha val="43137"/>
                    </a:srgbClr>
                  </a:outerShdw>
                </a:effectLst>
                <a:latin typeface="Calibri" pitchFamily="34" charset="0"/>
                <a:ea typeface="華康儷中黑" pitchFamily="49" charset="-120"/>
              </a:rPr>
              <a:t>你</a:t>
            </a:r>
            <a:endParaRPr lang="en-US" altLang="zh-TW" sz="2800" u="sng" dirty="0">
              <a:solidFill>
                <a:srgbClr val="FF0000"/>
              </a:solidFill>
              <a:effectLst>
                <a:outerShdw blurRad="38100" dist="38100" dir="2700000" algn="tl">
                  <a:srgbClr val="000000">
                    <a:alpha val="43137"/>
                  </a:srgbClr>
                </a:outerShdw>
              </a:effectLst>
              <a:latin typeface="Calibri" pitchFamily="34" charset="0"/>
              <a:ea typeface="華康儷中黑" pitchFamily="49" charset="-120"/>
            </a:endParaRPr>
          </a:p>
          <a:p>
            <a:pPr algn="ctr"/>
            <a:r>
              <a:rPr lang="zh-TW" altLang="en-US" sz="2400" dirty="0" smtClean="0">
                <a:solidFill>
                  <a:schemeClr val="bg1"/>
                </a:solidFill>
                <a:latin typeface="Calibri" pitchFamily="34" charset="0"/>
                <a:ea typeface="華康儷中黑" pitchFamily="49" charset="-120"/>
              </a:rPr>
              <a:t>賺取零售利潤、</a:t>
            </a:r>
            <a:r>
              <a:rPr lang="en-US" altLang="zh-TW" sz="2400" dirty="0" smtClean="0">
                <a:solidFill>
                  <a:schemeClr val="bg1"/>
                </a:solidFill>
                <a:latin typeface="Calibri" pitchFamily="34" charset="0"/>
                <a:ea typeface="華康儷中黑" pitchFamily="49" charset="-120"/>
              </a:rPr>
              <a:t>225 BV</a:t>
            </a:r>
            <a:br>
              <a:rPr lang="en-US" altLang="zh-TW" sz="2400" dirty="0" smtClean="0">
                <a:solidFill>
                  <a:schemeClr val="bg1"/>
                </a:solidFill>
                <a:latin typeface="Calibri" pitchFamily="34" charset="0"/>
                <a:ea typeface="華康儷中黑" pitchFamily="49" charset="-120"/>
              </a:rPr>
            </a:br>
            <a:r>
              <a:rPr lang="zh-TW" altLang="en-US" sz="2400" dirty="0" smtClean="0">
                <a:solidFill>
                  <a:schemeClr val="bg1"/>
                </a:solidFill>
                <a:latin typeface="Calibri" pitchFamily="34" charset="0"/>
                <a:ea typeface="華康儷中黑" pitchFamily="49" charset="-120"/>
              </a:rPr>
              <a:t>及每月</a:t>
            </a:r>
            <a:r>
              <a:rPr lang="en-US" altLang="zh-TW" sz="2400" dirty="0" smtClean="0">
                <a:solidFill>
                  <a:schemeClr val="bg1"/>
                </a:solidFill>
                <a:latin typeface="Calibri" pitchFamily="34" charset="0"/>
                <a:ea typeface="華康儷中黑" pitchFamily="49" charset="-120"/>
              </a:rPr>
              <a:t>25 BV</a:t>
            </a:r>
            <a:r>
              <a:rPr lang="zh-TW" altLang="en-US" sz="2400" dirty="0" smtClean="0">
                <a:solidFill>
                  <a:schemeClr val="bg1"/>
                </a:solidFill>
                <a:latin typeface="Calibri" pitchFamily="34" charset="0"/>
                <a:ea typeface="華康儷中黑" pitchFamily="49" charset="-120"/>
              </a:rPr>
              <a:t>、活躍顧客</a:t>
            </a:r>
            <a:r>
              <a:rPr lang="en-US" altLang="zh-TW" sz="2000" dirty="0" smtClean="0">
                <a:solidFill>
                  <a:schemeClr val="bg1"/>
                </a:solidFill>
                <a:latin typeface="Calibri" pitchFamily="34" charset="0"/>
                <a:ea typeface="華康儷中黑" pitchFamily="49" charset="-120"/>
              </a:rPr>
              <a:t/>
            </a:r>
            <a:br>
              <a:rPr lang="en-US" altLang="zh-TW" sz="2000" dirty="0" smtClean="0">
                <a:solidFill>
                  <a:schemeClr val="bg1"/>
                </a:solidFill>
                <a:latin typeface="Calibri" pitchFamily="34" charset="0"/>
                <a:ea typeface="華康儷中黑" pitchFamily="49" charset="-120"/>
              </a:rPr>
            </a:br>
            <a:r>
              <a:rPr lang="en-US" sz="2400" dirty="0" smtClean="0">
                <a:solidFill>
                  <a:srgbClr val="FF0000"/>
                </a:solidFill>
                <a:effectLst>
                  <a:outerShdw blurRad="38100" dist="38100" dir="2700000" algn="tl">
                    <a:srgbClr val="000000">
                      <a:alpha val="43137"/>
                    </a:srgbClr>
                  </a:outerShdw>
                </a:effectLst>
                <a:latin typeface="Calibri" pitchFamily="34" charset="0"/>
                <a:ea typeface="華康儷中黑" pitchFamily="49" charset="-120"/>
              </a:rPr>
              <a:t>YOU</a:t>
            </a:r>
            <a:r>
              <a:rPr lang="en-US" sz="2400" dirty="0">
                <a:latin typeface="Calibri" pitchFamily="34" charset="0"/>
                <a:ea typeface="華康儷中黑" pitchFamily="49" charset="-120"/>
              </a:rPr>
              <a:t> </a:t>
            </a:r>
            <a:endParaRPr lang="en-US" sz="2400" dirty="0" smtClean="0">
              <a:latin typeface="Calibri" pitchFamily="34" charset="0"/>
              <a:ea typeface="華康儷中黑" pitchFamily="49" charset="-120"/>
            </a:endParaRPr>
          </a:p>
          <a:p>
            <a:pPr algn="ctr"/>
            <a:r>
              <a:rPr lang="en-US" sz="2400" dirty="0" smtClean="0">
                <a:solidFill>
                  <a:schemeClr val="bg1"/>
                </a:solidFill>
                <a:latin typeface="Calibri" pitchFamily="34" charset="0"/>
                <a:ea typeface="華康儷中黑" pitchFamily="49" charset="-120"/>
              </a:rPr>
              <a:t>Earn Retail Profit, 225 BV &amp;</a:t>
            </a:r>
            <a:br>
              <a:rPr lang="en-US" sz="2400" dirty="0" smtClean="0">
                <a:solidFill>
                  <a:schemeClr val="bg1"/>
                </a:solidFill>
                <a:latin typeface="Calibri" pitchFamily="34" charset="0"/>
                <a:ea typeface="華康儷中黑" pitchFamily="49" charset="-120"/>
              </a:rPr>
            </a:br>
            <a:r>
              <a:rPr lang="en-US" sz="2000" dirty="0" smtClean="0">
                <a:solidFill>
                  <a:schemeClr val="bg1"/>
                </a:solidFill>
                <a:latin typeface="Calibri" pitchFamily="34" charset="0"/>
                <a:ea typeface="華康儷中黑" pitchFamily="49" charset="-120"/>
              </a:rPr>
              <a:t>25 BV / Month, active customer</a:t>
            </a:r>
            <a:endParaRPr lang="en-US" sz="2000" dirty="0">
              <a:solidFill>
                <a:schemeClr val="bg1"/>
              </a:solidFill>
              <a:latin typeface="Calibri" pitchFamily="34" charset="0"/>
              <a:ea typeface="華康儷中黑" pitchFamily="49" charset="-120"/>
            </a:endParaRPr>
          </a:p>
        </p:txBody>
      </p:sp>
      <p:sp>
        <p:nvSpPr>
          <p:cNvPr id="13" name="Rounded Rectangular Callout 12"/>
          <p:cNvSpPr/>
          <p:nvPr/>
        </p:nvSpPr>
        <p:spPr>
          <a:xfrm>
            <a:off x="584073" y="253086"/>
            <a:ext cx="7737977" cy="1441579"/>
          </a:xfrm>
          <a:prstGeom prst="wedgeRoundRectCallout">
            <a:avLst>
              <a:gd name="adj1" fmla="val -17535"/>
              <a:gd name="adj2" fmla="val 49783"/>
              <a:gd name="adj3" fmla="val 16667"/>
            </a:avLst>
          </a:prstGeom>
          <a:solidFill>
            <a:srgbClr val="92D05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4000" dirty="0">
                <a:solidFill>
                  <a:schemeClr val="tx1">
                    <a:lumMod val="65000"/>
                    <a:lumOff val="35000"/>
                  </a:schemeClr>
                </a:solidFill>
                <a:effectLst>
                  <a:outerShdw blurRad="38100" dist="38100" dir="2700000" algn="tl">
                    <a:srgbClr val="000000">
                      <a:alpha val="43137"/>
                    </a:srgbClr>
                  </a:outerShdw>
                </a:effectLst>
                <a:latin typeface="Calibri" pitchFamily="34" charset="0"/>
                <a:ea typeface="華康儷中黑" pitchFamily="49" charset="-120"/>
              </a:rPr>
              <a:t>我</a:t>
            </a:r>
            <a:r>
              <a:rPr lang="zh-TW" altLang="en-US" sz="4000" dirty="0" smtClean="0">
                <a:solidFill>
                  <a:schemeClr val="tx1">
                    <a:lumMod val="65000"/>
                    <a:lumOff val="35000"/>
                  </a:schemeClr>
                </a:solidFill>
                <a:effectLst>
                  <a:outerShdw blurRad="38100" dist="38100" dir="2700000" algn="tl">
                    <a:srgbClr val="000000">
                      <a:alpha val="43137"/>
                    </a:srgbClr>
                  </a:outerShdw>
                </a:effectLst>
                <a:latin typeface="Calibri" pitchFamily="34" charset="0"/>
                <a:ea typeface="華康儷中黑" pitchFamily="49" charset="-120"/>
              </a:rPr>
              <a:t>們</a:t>
            </a:r>
            <a:r>
              <a:rPr lang="zh-CN" altLang="en-US" sz="4000" dirty="0">
                <a:solidFill>
                  <a:schemeClr val="tx1">
                    <a:lumMod val="65000"/>
                    <a:lumOff val="35000"/>
                  </a:schemeClr>
                </a:solidFill>
                <a:effectLst>
                  <a:outerShdw blurRad="38100" dist="38100" dir="2700000" algn="tl">
                    <a:srgbClr val="000000">
                      <a:alpha val="43137"/>
                    </a:srgbClr>
                  </a:outerShdw>
                </a:effectLst>
                <a:latin typeface="Calibri" pitchFamily="34" charset="0"/>
                <a:ea typeface="華康儷中黑" pitchFamily="49" charset="-120"/>
              </a:rPr>
              <a:t>有</a:t>
            </a:r>
            <a:r>
              <a:rPr lang="zh-TW" altLang="en-US" sz="4000" dirty="0" smtClean="0">
                <a:solidFill>
                  <a:schemeClr val="tx1">
                    <a:lumMod val="65000"/>
                    <a:lumOff val="35000"/>
                  </a:schemeClr>
                </a:solidFill>
                <a:effectLst>
                  <a:outerShdw blurRad="38100" dist="38100" dir="2700000" algn="tl">
                    <a:srgbClr val="000000">
                      <a:alpha val="43137"/>
                    </a:srgbClr>
                  </a:outerShdw>
                </a:effectLst>
                <a:latin typeface="Calibri" pitchFamily="34" charset="0"/>
                <a:ea typeface="華康儷中黑" pitchFamily="49" charset="-120"/>
              </a:rPr>
              <a:t>專</a:t>
            </a:r>
            <a:r>
              <a:rPr lang="zh-TW" altLang="en-US" sz="4000" dirty="0">
                <a:solidFill>
                  <a:schemeClr val="tx1">
                    <a:lumMod val="65000"/>
                    <a:lumOff val="35000"/>
                  </a:schemeClr>
                </a:solidFill>
                <a:effectLst>
                  <a:outerShdw blurRad="38100" dist="38100" dir="2700000" algn="tl">
                    <a:srgbClr val="000000">
                      <a:alpha val="43137"/>
                    </a:srgbClr>
                  </a:outerShdw>
                </a:effectLst>
                <a:latin typeface="Calibri" pitchFamily="34" charset="0"/>
                <a:ea typeface="華康儷中黑" pitchFamily="49" charset="-120"/>
              </a:rPr>
              <a:t>業團隊</a:t>
            </a:r>
            <a:r>
              <a:rPr lang="en-US" altLang="zh-TW" sz="3600" dirty="0">
                <a:solidFill>
                  <a:schemeClr val="tx1">
                    <a:lumMod val="65000"/>
                    <a:lumOff val="35000"/>
                  </a:schemeClr>
                </a:solidFill>
                <a:latin typeface="Calibri" pitchFamily="34" charset="0"/>
                <a:ea typeface="華康儷中黑" pitchFamily="49" charset="-120"/>
              </a:rPr>
              <a:t/>
            </a:r>
            <a:br>
              <a:rPr lang="en-US" altLang="zh-TW" sz="3600" dirty="0">
                <a:solidFill>
                  <a:schemeClr val="tx1">
                    <a:lumMod val="65000"/>
                    <a:lumOff val="35000"/>
                  </a:schemeClr>
                </a:solidFill>
                <a:latin typeface="Calibri" pitchFamily="34" charset="0"/>
                <a:ea typeface="華康儷中黑" pitchFamily="49" charset="-120"/>
              </a:rPr>
            </a:br>
            <a:r>
              <a:rPr lang="en-US" sz="3600" b="1" dirty="0">
                <a:solidFill>
                  <a:schemeClr val="tx1">
                    <a:lumMod val="65000"/>
                    <a:lumOff val="35000"/>
                  </a:schemeClr>
                </a:solidFill>
                <a:effectLst>
                  <a:outerShdw blurRad="38100" dist="38100" dir="2700000" algn="tl">
                    <a:srgbClr val="000000">
                      <a:alpha val="43137"/>
                    </a:srgbClr>
                  </a:outerShdw>
                </a:effectLst>
                <a:latin typeface="Calibri" pitchFamily="34" charset="0"/>
                <a:ea typeface="華康儷中黑" pitchFamily="49" charset="-120"/>
              </a:rPr>
              <a:t>Our Team of </a:t>
            </a:r>
            <a:r>
              <a:rPr lang="en-US" sz="3600" b="1" dirty="0" smtClean="0">
                <a:solidFill>
                  <a:schemeClr val="tx1">
                    <a:lumMod val="65000"/>
                    <a:lumOff val="35000"/>
                  </a:schemeClr>
                </a:solidFill>
                <a:effectLst>
                  <a:outerShdw blurRad="38100" dist="38100" dir="2700000" algn="tl">
                    <a:srgbClr val="000000">
                      <a:alpha val="43137"/>
                    </a:srgbClr>
                  </a:outerShdw>
                </a:effectLst>
                <a:latin typeface="Calibri" pitchFamily="34" charset="0"/>
                <a:ea typeface="華康儷中黑" pitchFamily="49" charset="-120"/>
              </a:rPr>
              <a:t>Professionals</a:t>
            </a:r>
            <a:endParaRPr lang="en-US" sz="2400" dirty="0">
              <a:solidFill>
                <a:schemeClr val="tx1">
                  <a:lumMod val="65000"/>
                  <a:lumOff val="35000"/>
                </a:schemeClr>
              </a:solidFill>
              <a:effectLst>
                <a:outerShdw blurRad="38100" dist="38100" dir="2700000" algn="tl">
                  <a:srgbClr val="000000">
                    <a:alpha val="43137"/>
                  </a:srgbClr>
                </a:outerShdw>
              </a:effectLst>
              <a:latin typeface="Calibri" pitchFamily="34" charset="0"/>
              <a:ea typeface="華康儷中黑" pitchFamily="49" charset="-120"/>
            </a:endParaRPr>
          </a:p>
        </p:txBody>
      </p:sp>
    </p:spTree>
    <p:extLst>
      <p:ext uri="{BB962C8B-B14F-4D97-AF65-F5344CB8AC3E}">
        <p14:creationId xmlns="" xmlns:p14="http://schemas.microsoft.com/office/powerpoint/2010/main" val="306537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p:tgtEl>
                                          <p:spTgt spid="15"/>
                                        </p:tgtEl>
                                        <p:attrNameLst>
                                          <p:attrName>ppt_y</p:attrName>
                                        </p:attrNameLst>
                                      </p:cBhvr>
                                      <p:tavLst>
                                        <p:tav tm="0">
                                          <p:val>
                                            <p:strVal val="#ppt_y+#ppt_h*1.125000"/>
                                          </p:val>
                                        </p:tav>
                                        <p:tav tm="100000">
                                          <p:val>
                                            <p:strVal val="#ppt_y"/>
                                          </p:val>
                                        </p:tav>
                                      </p:tavLst>
                                    </p:anim>
                                    <p:animEffect transition="in" filter="wipe(up)">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p:tgtEl>
                                          <p:spTgt spid="16"/>
                                        </p:tgtEl>
                                        <p:attrNameLst>
                                          <p:attrName>ppt_y</p:attrName>
                                        </p:attrNameLst>
                                      </p:cBhvr>
                                      <p:tavLst>
                                        <p:tav tm="0">
                                          <p:val>
                                            <p:strVal val="#ppt_y+#ppt_h*1.125000"/>
                                          </p:val>
                                        </p:tav>
                                        <p:tav tm="100000">
                                          <p:val>
                                            <p:strVal val="#ppt_y"/>
                                          </p:val>
                                        </p:tav>
                                      </p:tavLst>
                                    </p:anim>
                                    <p:animEffect transition="in" filter="wipe(up)">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rot="21333441">
            <a:off x="346527" y="2166071"/>
            <a:ext cx="3767328" cy="762000"/>
          </a:xfrm>
        </p:spPr>
        <p:txBody>
          <a:bodyPr/>
          <a:lstStyle/>
          <a:p>
            <a:r>
              <a:rPr lang="zh-TW" altLang="en-US" sz="2800" dirty="0" smtClean="0">
                <a:solidFill>
                  <a:srgbClr val="FF0000"/>
                </a:solidFill>
                <a:latin typeface="Calibri" pitchFamily="34" charset="0"/>
                <a:ea typeface="華康儷中黑" pitchFamily="49" charset="-120"/>
              </a:rPr>
              <a:t>自己建立</a:t>
            </a:r>
            <a:endParaRPr lang="en-US" sz="2800" dirty="0" smtClean="0">
              <a:solidFill>
                <a:srgbClr val="FF0000"/>
              </a:solidFill>
              <a:latin typeface="Calibri" pitchFamily="34" charset="0"/>
              <a:ea typeface="華康儷中黑" pitchFamily="49" charset="-120"/>
            </a:endParaRPr>
          </a:p>
          <a:p>
            <a:r>
              <a:rPr lang="en-US" dirty="0" smtClean="0">
                <a:solidFill>
                  <a:srgbClr val="FF0000"/>
                </a:solidFill>
                <a:latin typeface="Calibri" pitchFamily="34" charset="0"/>
                <a:ea typeface="華康儷中黑" pitchFamily="49" charset="-120"/>
              </a:rPr>
              <a:t>Build by yourself</a:t>
            </a:r>
            <a:endParaRPr lang="en-US" dirty="0">
              <a:solidFill>
                <a:srgbClr val="FF0000"/>
              </a:solidFill>
              <a:latin typeface="Calibri" pitchFamily="34" charset="0"/>
              <a:ea typeface="華康儷中黑" pitchFamily="49" charset="-120"/>
            </a:endParaRPr>
          </a:p>
        </p:txBody>
      </p:sp>
      <p:pic>
        <p:nvPicPr>
          <p:cNvPr id="9" name="Picture 2" descr="https://encrypted-tbn2.google.com/images?q=tbn:ANd9GcQpAcF36RmIycftmcwaCMoW7aJshyI3ug0nycclukl8lfybtz162g"/>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bwMode="auto">
          <a:xfrm>
            <a:off x="740664" y="3008691"/>
            <a:ext cx="3509504" cy="29895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Text Placeholder 6"/>
          <p:cNvSpPr>
            <a:spLocks noGrp="1"/>
          </p:cNvSpPr>
          <p:nvPr>
            <p:ph type="body" sz="quarter" idx="3"/>
          </p:nvPr>
        </p:nvSpPr>
        <p:spPr>
          <a:xfrm rot="21276204">
            <a:off x="4817658" y="2409673"/>
            <a:ext cx="3767328" cy="762000"/>
          </a:xfrm>
        </p:spPr>
        <p:txBody>
          <a:bodyPr/>
          <a:lstStyle/>
          <a:p>
            <a:r>
              <a:rPr lang="zh-TW" altLang="en-US" sz="2800" dirty="0" smtClean="0">
                <a:solidFill>
                  <a:srgbClr val="FF0000"/>
                </a:solidFill>
                <a:latin typeface="Calibri" pitchFamily="34" charset="0"/>
                <a:ea typeface="華康儷中黑" pitchFamily="49" charset="-120"/>
              </a:rPr>
              <a:t>購買現成產品</a:t>
            </a:r>
            <a:endParaRPr lang="en-US" sz="2800" dirty="0" smtClean="0">
              <a:solidFill>
                <a:srgbClr val="FF0000"/>
              </a:solidFill>
              <a:latin typeface="Calibri" pitchFamily="34" charset="0"/>
              <a:ea typeface="華康儷中黑" pitchFamily="49" charset="-120"/>
            </a:endParaRPr>
          </a:p>
          <a:p>
            <a:r>
              <a:rPr lang="en-US" dirty="0" smtClean="0">
                <a:solidFill>
                  <a:srgbClr val="FF0000"/>
                </a:solidFill>
                <a:latin typeface="Calibri" pitchFamily="34" charset="0"/>
                <a:ea typeface="華康儷中黑" pitchFamily="49" charset="-120"/>
              </a:rPr>
              <a:t>Buy ready made</a:t>
            </a:r>
            <a:endParaRPr lang="en-US" dirty="0">
              <a:solidFill>
                <a:srgbClr val="FF0000"/>
              </a:solidFill>
              <a:latin typeface="Calibri" pitchFamily="34" charset="0"/>
              <a:ea typeface="華康儷中黑" pitchFamily="49" charset="-120"/>
            </a:endParaRPr>
          </a:p>
        </p:txBody>
      </p:sp>
      <p:pic>
        <p:nvPicPr>
          <p:cNvPr id="10" name="Picture 2" descr="http://www.sportscarcup.com/cars/speeding-ferrari-f430.jpg"/>
          <p:cNvPicPr>
            <a:picLocks noGrp="1" noChangeAspect="1" noChangeArrowheads="1"/>
          </p:cNvPicPr>
          <p:nvPr>
            <p:ph sz="quarter" idx="4"/>
          </p:nvPr>
        </p:nvPicPr>
        <p:blipFill>
          <a:blip r:embed="rId4" cstate="email">
            <a:extLst>
              <a:ext uri="{28A0092B-C50C-407E-A947-70E740481C1C}">
                <a14:useLocalDpi xmlns="" xmlns:a14="http://schemas.microsoft.com/office/drawing/2010/main" val="0"/>
              </a:ext>
            </a:extLst>
          </a:blip>
          <a:stretch>
            <a:fillRect/>
          </a:stretch>
        </p:blipFill>
        <p:spPr bwMode="auto">
          <a:xfrm>
            <a:off x="5165680" y="3357699"/>
            <a:ext cx="3200400" cy="21471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8" name="Rounded Rectangular Callout 7"/>
          <p:cNvSpPr/>
          <p:nvPr/>
        </p:nvSpPr>
        <p:spPr>
          <a:xfrm>
            <a:off x="874493" y="290943"/>
            <a:ext cx="7737977" cy="1441579"/>
          </a:xfrm>
          <a:prstGeom prst="wedgeRoundRectCallout">
            <a:avLst>
              <a:gd name="adj1" fmla="val -17535"/>
              <a:gd name="adj2" fmla="val 49783"/>
              <a:gd name="adj3" fmla="val 16667"/>
            </a:avLst>
          </a:prstGeom>
          <a:solidFill>
            <a:srgbClr val="92D05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4000" dirty="0">
                <a:solidFill>
                  <a:schemeClr val="tx1">
                    <a:lumMod val="65000"/>
                    <a:lumOff val="35000"/>
                  </a:schemeClr>
                </a:solidFill>
                <a:latin typeface="Calibri" pitchFamily="34" charset="0"/>
                <a:ea typeface="華康儷中黑" pitchFamily="49" charset="-120"/>
              </a:rPr>
              <a:t>技術人員</a:t>
            </a:r>
            <a:r>
              <a:rPr lang="zh-TW" altLang="en-US" sz="4000" dirty="0">
                <a:solidFill>
                  <a:schemeClr val="tx1">
                    <a:lumMod val="65000"/>
                    <a:lumOff val="35000"/>
                  </a:schemeClr>
                </a:solidFill>
                <a:effectLst>
                  <a:outerShdw blurRad="38100" dist="38100" dir="2700000" algn="tl">
                    <a:srgbClr val="000000">
                      <a:alpha val="43137"/>
                    </a:srgbClr>
                  </a:outerShdw>
                </a:effectLst>
                <a:latin typeface="Calibri" pitchFamily="34" charset="0"/>
                <a:ea typeface="華康儷中黑" pitchFamily="49" charset="-120"/>
              </a:rPr>
              <a:t> </a:t>
            </a:r>
            <a:r>
              <a:rPr lang="en-US" altLang="zh-TW" sz="4000" dirty="0" smtClean="0">
                <a:solidFill>
                  <a:schemeClr val="tx1">
                    <a:lumMod val="65000"/>
                    <a:lumOff val="35000"/>
                  </a:schemeClr>
                </a:solidFill>
                <a:effectLst>
                  <a:outerShdw blurRad="38100" dist="38100" dir="2700000" algn="tl">
                    <a:srgbClr val="000000">
                      <a:alpha val="43137"/>
                    </a:srgbClr>
                  </a:outerShdw>
                </a:effectLst>
                <a:latin typeface="Calibri" pitchFamily="34" charset="0"/>
                <a:ea typeface="華康儷中黑" pitchFamily="49" charset="-120"/>
              </a:rPr>
              <a:t>vs. </a:t>
            </a:r>
            <a:r>
              <a:rPr lang="zh-TW" altLang="en-US" sz="4000" dirty="0" smtClean="0">
                <a:solidFill>
                  <a:schemeClr val="tx1">
                    <a:lumMod val="65000"/>
                    <a:lumOff val="35000"/>
                  </a:schemeClr>
                </a:solidFill>
                <a:latin typeface="Calibri" pitchFamily="34" charset="0"/>
                <a:ea typeface="華康儷中黑" pitchFamily="49" charset="-120"/>
              </a:rPr>
              <a:t>簡易方</a:t>
            </a:r>
            <a:r>
              <a:rPr lang="zh-TW" altLang="en-US" sz="4000" dirty="0">
                <a:solidFill>
                  <a:schemeClr val="tx1">
                    <a:lumMod val="65000"/>
                    <a:lumOff val="35000"/>
                  </a:schemeClr>
                </a:solidFill>
                <a:latin typeface="Calibri" pitchFamily="34" charset="0"/>
                <a:ea typeface="華康儷中黑" pitchFamily="49" charset="-120"/>
              </a:rPr>
              <a:t>案</a:t>
            </a:r>
            <a:r>
              <a:rPr lang="en-US" sz="4000" b="1" dirty="0">
                <a:solidFill>
                  <a:schemeClr val="tx1">
                    <a:lumMod val="65000"/>
                    <a:lumOff val="35000"/>
                  </a:schemeClr>
                </a:solidFill>
                <a:effectLst>
                  <a:outerShdw blurRad="38100" dist="38100" dir="2700000" algn="tl">
                    <a:srgbClr val="000000">
                      <a:alpha val="43137"/>
                    </a:srgbClr>
                  </a:outerShdw>
                </a:effectLst>
                <a:latin typeface="Calibri" pitchFamily="34" charset="0"/>
                <a:ea typeface="華康儷中黑" pitchFamily="49" charset="-120"/>
              </a:rPr>
              <a:t/>
            </a:r>
            <a:br>
              <a:rPr lang="en-US" sz="4000" b="1" dirty="0">
                <a:solidFill>
                  <a:schemeClr val="tx1">
                    <a:lumMod val="65000"/>
                    <a:lumOff val="35000"/>
                  </a:schemeClr>
                </a:solidFill>
                <a:effectLst>
                  <a:outerShdw blurRad="38100" dist="38100" dir="2700000" algn="tl">
                    <a:srgbClr val="000000">
                      <a:alpha val="43137"/>
                    </a:srgbClr>
                  </a:outerShdw>
                </a:effectLst>
                <a:latin typeface="Calibri" pitchFamily="34" charset="0"/>
                <a:ea typeface="華康儷中黑" pitchFamily="49" charset="-120"/>
              </a:rPr>
            </a:br>
            <a:r>
              <a:rPr lang="en-US" sz="3600" b="1" dirty="0">
                <a:solidFill>
                  <a:schemeClr val="tx1">
                    <a:lumMod val="65000"/>
                    <a:lumOff val="35000"/>
                  </a:schemeClr>
                </a:solidFill>
                <a:effectLst>
                  <a:outerShdw blurRad="38100" dist="38100" dir="2700000" algn="tl">
                    <a:srgbClr val="000000">
                      <a:alpha val="43137"/>
                    </a:srgbClr>
                  </a:outerShdw>
                </a:effectLst>
                <a:latin typeface="Calibri" pitchFamily="34" charset="0"/>
                <a:ea typeface="華康儷中黑" pitchFamily="49" charset="-120"/>
              </a:rPr>
              <a:t>Technician</a:t>
            </a:r>
            <a:r>
              <a:rPr lang="en-US" sz="3600" dirty="0">
                <a:solidFill>
                  <a:schemeClr val="tx1">
                    <a:lumMod val="65000"/>
                    <a:lumOff val="35000"/>
                  </a:schemeClr>
                </a:solidFill>
                <a:latin typeface="Calibri" pitchFamily="34" charset="0"/>
                <a:ea typeface="華康儷中黑" pitchFamily="49" charset="-120"/>
              </a:rPr>
              <a:t> </a:t>
            </a:r>
            <a:r>
              <a:rPr lang="en-US" sz="3600" b="1" dirty="0">
                <a:solidFill>
                  <a:schemeClr val="tx1">
                    <a:lumMod val="65000"/>
                    <a:lumOff val="35000"/>
                  </a:schemeClr>
                </a:solidFill>
                <a:latin typeface="Calibri" pitchFamily="34" charset="0"/>
                <a:ea typeface="華康儷中黑" pitchFamily="49" charset="-120"/>
              </a:rPr>
              <a:t>vs</a:t>
            </a:r>
            <a:r>
              <a:rPr lang="en-US" sz="3600" b="1" dirty="0" smtClean="0">
                <a:solidFill>
                  <a:schemeClr val="tx1">
                    <a:lumMod val="65000"/>
                    <a:lumOff val="35000"/>
                  </a:schemeClr>
                </a:solidFill>
                <a:latin typeface="Calibri" pitchFamily="34" charset="0"/>
                <a:ea typeface="華康儷中黑" pitchFamily="49" charset="-120"/>
              </a:rPr>
              <a:t>. </a:t>
            </a:r>
            <a:r>
              <a:rPr lang="en-US" sz="3600" b="1" dirty="0" smtClean="0">
                <a:solidFill>
                  <a:schemeClr val="tx1">
                    <a:lumMod val="65000"/>
                    <a:lumOff val="35000"/>
                  </a:schemeClr>
                </a:solidFill>
                <a:effectLst>
                  <a:outerShdw blurRad="38100" dist="38100" dir="2700000" algn="tl">
                    <a:srgbClr val="000000">
                      <a:alpha val="43137"/>
                    </a:srgbClr>
                  </a:outerShdw>
                </a:effectLst>
                <a:latin typeface="Calibri" pitchFamily="34" charset="0"/>
                <a:ea typeface="華康儷中黑" pitchFamily="49" charset="-120"/>
              </a:rPr>
              <a:t>Turn-key </a:t>
            </a:r>
            <a:r>
              <a:rPr lang="en-US" sz="3600" b="1" dirty="0">
                <a:solidFill>
                  <a:schemeClr val="tx1">
                    <a:lumMod val="65000"/>
                    <a:lumOff val="35000"/>
                  </a:schemeClr>
                </a:solidFill>
                <a:effectLst>
                  <a:outerShdw blurRad="38100" dist="38100" dir="2700000" algn="tl">
                    <a:srgbClr val="000000">
                      <a:alpha val="43137"/>
                    </a:srgbClr>
                  </a:outerShdw>
                </a:effectLst>
                <a:latin typeface="Calibri" pitchFamily="34" charset="0"/>
                <a:ea typeface="華康儷中黑" pitchFamily="49" charset="-120"/>
              </a:rPr>
              <a:t>solution</a:t>
            </a:r>
            <a:endParaRPr lang="en-US" sz="2000" dirty="0">
              <a:solidFill>
                <a:schemeClr val="tx1">
                  <a:lumMod val="65000"/>
                  <a:lumOff val="35000"/>
                </a:schemeClr>
              </a:solidFill>
              <a:effectLst>
                <a:outerShdw blurRad="38100" dist="38100" dir="2700000" algn="tl">
                  <a:srgbClr val="000000">
                    <a:alpha val="43137"/>
                  </a:srgbClr>
                </a:outerShdw>
              </a:effectLst>
              <a:latin typeface="Calibri" pitchFamily="34" charset="0"/>
              <a:ea typeface="華康儷中黑" pitchFamily="49" charset="-120"/>
            </a:endParaRPr>
          </a:p>
        </p:txBody>
      </p:sp>
      <p:pic>
        <p:nvPicPr>
          <p:cNvPr id="11" name="Picture 2"/>
          <p:cNvPicPr>
            <a:picLocks noChangeAspect="1" noChangeArrowheads="1"/>
          </p:cNvPicPr>
          <p:nvPr/>
        </p:nvPicPr>
        <p:blipFill rotWithShape="1">
          <a:blip r:embed="rId5" cstate="email">
            <a:extLst>
              <a:ext uri="{28A0092B-C50C-407E-A947-70E740481C1C}">
                <a14:useLocalDpi xmlns="" xmlns:a14="http://schemas.microsoft.com/office/drawing/2010/main" val="0"/>
              </a:ext>
            </a:extLst>
          </a:blip>
          <a:srcRect l="12522" r="12600"/>
          <a:stretch/>
        </p:blipFill>
        <p:spPr bwMode="auto">
          <a:xfrm>
            <a:off x="4881896" y="3353619"/>
            <a:ext cx="3801843" cy="2860975"/>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5" descr="server_rack"/>
          <p:cNvPicPr>
            <a:picLocks noChangeAspect="1" noChangeArrowheads="1"/>
          </p:cNvPicPr>
          <p:nvPr/>
        </p:nvPicPr>
        <p:blipFill>
          <a:blip r:embed="rId6" cstate="email">
            <a:extLst>
              <a:ext uri="{28A0092B-C50C-407E-A947-70E740481C1C}">
                <a14:useLocalDpi xmlns="" xmlns:a14="http://schemas.microsoft.com/office/drawing/2010/main" val="0"/>
              </a:ext>
            </a:extLst>
          </a:blip>
          <a:srcRect/>
          <a:stretch>
            <a:fillRect/>
          </a:stretch>
        </p:blipFill>
        <p:spPr bwMode="auto">
          <a:xfrm>
            <a:off x="758918" y="2986710"/>
            <a:ext cx="3577645" cy="2971136"/>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 xmlns:p14="http://schemas.microsoft.com/office/powerpoint/2010/main" val="103510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fltVal val="0"/>
                                          </p:val>
                                        </p:tav>
                                        <p:tav tm="100000">
                                          <p:val>
                                            <p:strVal val="#ppt_w"/>
                                          </p:val>
                                        </p:tav>
                                      </p:tavLst>
                                    </p:anim>
                                    <p:anim calcmode="lin" valueType="num">
                                      <p:cBhvr>
                                        <p:cTn id="42" dur="1000" fill="hold"/>
                                        <p:tgtEl>
                                          <p:spTgt spid="11"/>
                                        </p:tgtEl>
                                        <p:attrNameLst>
                                          <p:attrName>ppt_h</p:attrName>
                                        </p:attrNameLst>
                                      </p:cBhvr>
                                      <p:tavLst>
                                        <p:tav tm="0">
                                          <p:val>
                                            <p:fltVal val="0"/>
                                          </p:val>
                                        </p:tav>
                                        <p:tav tm="100000">
                                          <p:val>
                                            <p:strVal val="#ppt_h"/>
                                          </p:val>
                                        </p:tav>
                                      </p:tavLst>
                                    </p:anim>
                                    <p:anim calcmode="lin" valueType="num">
                                      <p:cBhvr>
                                        <p:cTn id="43" dur="1000" fill="hold"/>
                                        <p:tgtEl>
                                          <p:spTgt spid="11"/>
                                        </p:tgtEl>
                                        <p:attrNameLst>
                                          <p:attrName>style.rotation</p:attrName>
                                        </p:attrNameLst>
                                      </p:cBhvr>
                                      <p:tavLst>
                                        <p:tav tm="0">
                                          <p:val>
                                            <p:fltVal val="90"/>
                                          </p:val>
                                        </p:tav>
                                        <p:tav tm="100000">
                                          <p:val>
                                            <p:fltVal val="0"/>
                                          </p:val>
                                        </p:tav>
                                      </p:tavLst>
                                    </p:anim>
                                    <p:animEffect transition="in" filter="fade">
                                      <p:cBhvr>
                                        <p:cTn id="4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srcRect l="13148" r="13148"/>
          <a:stretch/>
        </p:blipFill>
        <p:spPr>
          <a:xfrm>
            <a:off x="1219200" y="168859"/>
            <a:ext cx="6324600" cy="6227438"/>
          </a:xfrm>
          <a:prstGeom prst="rect">
            <a:avLst/>
          </a:prstGeom>
        </p:spPr>
      </p:pic>
      <p:pic>
        <p:nvPicPr>
          <p:cNvPr id="6" name="Picture 5"/>
          <p:cNvPicPr>
            <a:picLocks noChangeAspect="1"/>
          </p:cNvPicPr>
          <p:nvPr/>
        </p:nvPicPr>
        <p:blipFill>
          <a:blip r:embed="rId4" cstate="print"/>
          <a:stretch>
            <a:fillRect/>
          </a:stretch>
        </p:blipFill>
        <p:spPr>
          <a:xfrm>
            <a:off x="457200" y="632169"/>
            <a:ext cx="7962900" cy="6127009"/>
          </a:xfrm>
          <a:prstGeom prst="rect">
            <a:avLst/>
          </a:prstGeom>
        </p:spPr>
      </p:pic>
      <p:pic>
        <p:nvPicPr>
          <p:cNvPr id="7" name="Picture 6"/>
          <p:cNvPicPr>
            <a:picLocks noChangeAspect="1"/>
          </p:cNvPicPr>
          <p:nvPr/>
        </p:nvPicPr>
        <p:blipFill>
          <a:blip r:embed="rId5" cstate="print"/>
          <a:stretch>
            <a:fillRect/>
          </a:stretch>
        </p:blipFill>
        <p:spPr>
          <a:xfrm>
            <a:off x="1143000" y="686841"/>
            <a:ext cx="6883400" cy="6171159"/>
          </a:xfrm>
          <a:prstGeom prst="rect">
            <a:avLst/>
          </a:prstGeom>
        </p:spPr>
      </p:pic>
      <p:pic>
        <p:nvPicPr>
          <p:cNvPr id="15" name="Picture 14"/>
          <p:cNvPicPr>
            <a:picLocks noChangeAspect="1"/>
          </p:cNvPicPr>
          <p:nvPr/>
        </p:nvPicPr>
        <p:blipFill>
          <a:blip r:embed="rId6" cstate="print"/>
          <a:stretch>
            <a:fillRect/>
          </a:stretch>
        </p:blipFill>
        <p:spPr>
          <a:xfrm>
            <a:off x="1828800" y="689788"/>
            <a:ext cx="5295900" cy="6052457"/>
          </a:xfrm>
          <a:prstGeom prst="rect">
            <a:avLst/>
          </a:prstGeom>
        </p:spPr>
      </p:pic>
      <p:pic>
        <p:nvPicPr>
          <p:cNvPr id="21" name="Picture 20"/>
          <p:cNvPicPr>
            <a:picLocks noChangeAspect="1"/>
          </p:cNvPicPr>
          <p:nvPr/>
        </p:nvPicPr>
        <p:blipFill>
          <a:blip r:embed="rId7" cstate="print"/>
          <a:stretch>
            <a:fillRect/>
          </a:stretch>
        </p:blipFill>
        <p:spPr>
          <a:xfrm>
            <a:off x="1416956" y="385549"/>
            <a:ext cx="6172200" cy="6172200"/>
          </a:xfrm>
          <a:prstGeom prst="rect">
            <a:avLst/>
          </a:prstGeom>
        </p:spPr>
      </p:pic>
    </p:spTree>
    <p:extLst>
      <p:ext uri="{BB962C8B-B14F-4D97-AF65-F5344CB8AC3E}">
        <p14:creationId xmlns="" xmlns:p14="http://schemas.microsoft.com/office/powerpoint/2010/main" val="138474618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xit" presetSubtype="2" fill="hold" nodeType="clickEffect">
                                  <p:stCondLst>
                                    <p:cond delay="0"/>
                                  </p:stCondLst>
                                  <p:childTnLst>
                                    <p:anim calcmode="lin" valueType="num">
                                      <p:cBhvr additive="base">
                                        <p:cTn id="13" dur="500"/>
                                        <p:tgtEl>
                                          <p:spTgt spid="5"/>
                                        </p:tgtEl>
                                        <p:attrNameLst>
                                          <p:attrName>ppt_x</p:attrName>
                                        </p:attrNameLst>
                                      </p:cBhvr>
                                      <p:tavLst>
                                        <p:tav tm="0">
                                          <p:val>
                                            <p:strVal val="ppt_x"/>
                                          </p:val>
                                        </p:tav>
                                        <p:tav tm="100000">
                                          <p:val>
                                            <p:strVal val="1+ppt_w/2"/>
                                          </p:val>
                                        </p:tav>
                                      </p:tavLst>
                                    </p:anim>
                                    <p:anim calcmode="lin" valueType="num">
                                      <p:cBhvr additive="base">
                                        <p:cTn id="14" dur="500"/>
                                        <p:tgtEl>
                                          <p:spTgt spid="5"/>
                                        </p:tgtEl>
                                        <p:attrNameLst>
                                          <p:attrName>ppt_y</p:attrName>
                                        </p:attrNameLst>
                                      </p:cBhvr>
                                      <p:tavLst>
                                        <p:tav tm="0">
                                          <p:val>
                                            <p:strVal val="ppt_y"/>
                                          </p:val>
                                        </p:tav>
                                        <p:tav tm="100000">
                                          <p:val>
                                            <p:strVal val="ppt_y"/>
                                          </p:val>
                                        </p:tav>
                                      </p:tavLst>
                                    </p:anim>
                                    <p:set>
                                      <p:cBhvr>
                                        <p:cTn id="15" dur="1" fill="hold">
                                          <p:stCondLst>
                                            <p:cond delay="499"/>
                                          </p:stCondLst>
                                        </p:cTn>
                                        <p:tgtEl>
                                          <p:spTgt spid="5"/>
                                        </p:tgtEl>
                                        <p:attrNameLst>
                                          <p:attrName>style.visibility</p:attrName>
                                        </p:attrNameLst>
                                      </p:cBhvr>
                                      <p:to>
                                        <p:strVal val="hidden"/>
                                      </p:to>
                                    </p:se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2" fill="hold" nodeType="clickEffect">
                                  <p:stCondLst>
                                    <p:cond delay="0"/>
                                  </p:stCondLst>
                                  <p:childTnLst>
                                    <p:anim calcmode="lin" valueType="num">
                                      <p:cBhvr additive="base">
                                        <p:cTn id="24" dur="500"/>
                                        <p:tgtEl>
                                          <p:spTgt spid="6"/>
                                        </p:tgtEl>
                                        <p:attrNameLst>
                                          <p:attrName>ppt_x</p:attrName>
                                        </p:attrNameLst>
                                      </p:cBhvr>
                                      <p:tavLst>
                                        <p:tav tm="0">
                                          <p:val>
                                            <p:strVal val="ppt_x"/>
                                          </p:val>
                                        </p:tav>
                                        <p:tav tm="100000">
                                          <p:val>
                                            <p:strVal val="1+ppt_w/2"/>
                                          </p:val>
                                        </p:tav>
                                      </p:tavLst>
                                    </p:anim>
                                    <p:anim calcmode="lin" valueType="num">
                                      <p:cBhvr additive="base">
                                        <p:cTn id="25" dur="500"/>
                                        <p:tgtEl>
                                          <p:spTgt spid="6"/>
                                        </p:tgtEl>
                                        <p:attrNameLst>
                                          <p:attrName>ppt_y</p:attrName>
                                        </p:attrNameLst>
                                      </p:cBhvr>
                                      <p:tavLst>
                                        <p:tav tm="0">
                                          <p:val>
                                            <p:strVal val="ppt_y"/>
                                          </p:val>
                                        </p:tav>
                                        <p:tav tm="100000">
                                          <p:val>
                                            <p:strVal val="ppt_y"/>
                                          </p:val>
                                        </p:tav>
                                      </p:tavLst>
                                    </p:anim>
                                    <p:set>
                                      <p:cBhvr>
                                        <p:cTn id="26" dur="1" fill="hold">
                                          <p:stCondLst>
                                            <p:cond delay="499"/>
                                          </p:stCondLst>
                                        </p:cTn>
                                        <p:tgtEl>
                                          <p:spTgt spid="6"/>
                                        </p:tgtEl>
                                        <p:attrNameLst>
                                          <p:attrName>style.visibility</p:attrName>
                                        </p:attrNameLst>
                                      </p:cBhvr>
                                      <p:to>
                                        <p:strVal val="hidden"/>
                                      </p:to>
                                    </p:set>
                                  </p:childTnLst>
                                </p:cTn>
                              </p:par>
                              <p:par>
                                <p:cTn id="27" presetID="53"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xit" presetSubtype="2" fill="hold" nodeType="clickEffect">
                                  <p:stCondLst>
                                    <p:cond delay="0"/>
                                  </p:stCondLst>
                                  <p:childTnLst>
                                    <p:anim calcmode="lin" valueType="num">
                                      <p:cBhvr additive="base">
                                        <p:cTn id="35" dur="500"/>
                                        <p:tgtEl>
                                          <p:spTgt spid="7"/>
                                        </p:tgtEl>
                                        <p:attrNameLst>
                                          <p:attrName>ppt_x</p:attrName>
                                        </p:attrNameLst>
                                      </p:cBhvr>
                                      <p:tavLst>
                                        <p:tav tm="0">
                                          <p:val>
                                            <p:strVal val="ppt_x"/>
                                          </p:val>
                                        </p:tav>
                                        <p:tav tm="100000">
                                          <p:val>
                                            <p:strVal val="1+ppt_w/2"/>
                                          </p:val>
                                        </p:tav>
                                      </p:tavLst>
                                    </p:anim>
                                    <p:anim calcmode="lin" valueType="num">
                                      <p:cBhvr additive="base">
                                        <p:cTn id="36" dur="500"/>
                                        <p:tgtEl>
                                          <p:spTgt spid="7"/>
                                        </p:tgtEl>
                                        <p:attrNameLst>
                                          <p:attrName>ppt_y</p:attrName>
                                        </p:attrNameLst>
                                      </p:cBhvr>
                                      <p:tavLst>
                                        <p:tav tm="0">
                                          <p:val>
                                            <p:strVal val="ppt_y"/>
                                          </p:val>
                                        </p:tav>
                                        <p:tav tm="100000">
                                          <p:val>
                                            <p:strVal val="ppt_y"/>
                                          </p:val>
                                        </p:tav>
                                      </p:tavLst>
                                    </p:anim>
                                    <p:set>
                                      <p:cBhvr>
                                        <p:cTn id="37" dur="1" fill="hold">
                                          <p:stCondLst>
                                            <p:cond delay="499"/>
                                          </p:stCondLst>
                                        </p:cTn>
                                        <p:tgtEl>
                                          <p:spTgt spid="7"/>
                                        </p:tgtEl>
                                        <p:attrNameLst>
                                          <p:attrName>style.visibility</p:attrName>
                                        </p:attrNameLst>
                                      </p:cBhvr>
                                      <p:to>
                                        <p:strVal val="hidden"/>
                                      </p:to>
                                    </p:set>
                                  </p:childTnLst>
                                </p:cTn>
                              </p:par>
                              <p:par>
                                <p:cTn id="38" presetID="53" presetClass="entr" presetSubtype="16"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2" fill="hold" nodeType="clickEffect">
                                  <p:stCondLst>
                                    <p:cond delay="0"/>
                                  </p:stCondLst>
                                  <p:childTnLst>
                                    <p:anim calcmode="lin" valueType="num">
                                      <p:cBhvr additive="base">
                                        <p:cTn id="46" dur="500"/>
                                        <p:tgtEl>
                                          <p:spTgt spid="15"/>
                                        </p:tgtEl>
                                        <p:attrNameLst>
                                          <p:attrName>ppt_x</p:attrName>
                                        </p:attrNameLst>
                                      </p:cBhvr>
                                      <p:tavLst>
                                        <p:tav tm="0">
                                          <p:val>
                                            <p:strVal val="ppt_x"/>
                                          </p:val>
                                        </p:tav>
                                        <p:tav tm="100000">
                                          <p:val>
                                            <p:strVal val="1+ppt_w/2"/>
                                          </p:val>
                                        </p:tav>
                                      </p:tavLst>
                                    </p:anim>
                                    <p:anim calcmode="lin" valueType="num">
                                      <p:cBhvr additive="base">
                                        <p:cTn id="47" dur="500"/>
                                        <p:tgtEl>
                                          <p:spTgt spid="15"/>
                                        </p:tgtEl>
                                        <p:attrNameLst>
                                          <p:attrName>ppt_y</p:attrName>
                                        </p:attrNameLst>
                                      </p:cBhvr>
                                      <p:tavLst>
                                        <p:tav tm="0">
                                          <p:val>
                                            <p:strVal val="ppt_y"/>
                                          </p:val>
                                        </p:tav>
                                        <p:tav tm="100000">
                                          <p:val>
                                            <p:strVal val="ppt_y"/>
                                          </p:val>
                                        </p:tav>
                                      </p:tavLst>
                                    </p:anim>
                                    <p:set>
                                      <p:cBhvr>
                                        <p:cTn id="48" dur="1" fill="hold">
                                          <p:stCondLst>
                                            <p:cond delay="499"/>
                                          </p:stCondLst>
                                        </p:cTn>
                                        <p:tgtEl>
                                          <p:spTgt spid="15"/>
                                        </p:tgtEl>
                                        <p:attrNameLst>
                                          <p:attrName>style.visibility</p:attrName>
                                        </p:attrNameLst>
                                      </p:cBhvr>
                                      <p:to>
                                        <p:strVal val="hidden"/>
                                      </p:to>
                                    </p:set>
                                  </p:childTnLst>
                                </p:cTn>
                              </p:par>
                              <p:par>
                                <p:cTn id="49" presetID="53" presetClass="entr" presetSubtype="16"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Effect transition="in" filter="fade">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xit" presetSubtype="2" fill="hold" nodeType="clickEffect">
                                  <p:stCondLst>
                                    <p:cond delay="0"/>
                                  </p:stCondLst>
                                  <p:childTnLst>
                                    <p:anim calcmode="lin" valueType="num">
                                      <p:cBhvr additive="base">
                                        <p:cTn id="57" dur="500"/>
                                        <p:tgtEl>
                                          <p:spTgt spid="21"/>
                                        </p:tgtEl>
                                        <p:attrNameLst>
                                          <p:attrName>ppt_x</p:attrName>
                                        </p:attrNameLst>
                                      </p:cBhvr>
                                      <p:tavLst>
                                        <p:tav tm="0">
                                          <p:val>
                                            <p:strVal val="ppt_x"/>
                                          </p:val>
                                        </p:tav>
                                        <p:tav tm="100000">
                                          <p:val>
                                            <p:strVal val="1+ppt_w/2"/>
                                          </p:val>
                                        </p:tav>
                                      </p:tavLst>
                                    </p:anim>
                                    <p:anim calcmode="lin" valueType="num">
                                      <p:cBhvr additive="base">
                                        <p:cTn id="58" dur="500"/>
                                        <p:tgtEl>
                                          <p:spTgt spid="21"/>
                                        </p:tgtEl>
                                        <p:attrNameLst>
                                          <p:attrName>ppt_y</p:attrName>
                                        </p:attrNameLst>
                                      </p:cBhvr>
                                      <p:tavLst>
                                        <p:tav tm="0">
                                          <p:val>
                                            <p:strVal val="ppt_y"/>
                                          </p:val>
                                        </p:tav>
                                        <p:tav tm="100000">
                                          <p:val>
                                            <p:strVal val="ppt_y"/>
                                          </p:val>
                                        </p:tav>
                                      </p:tavLst>
                                    </p:anim>
                                    <p:set>
                                      <p:cBhvr>
                                        <p:cTn id="59"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980735" y="1951630"/>
            <a:ext cx="6608054" cy="4735773"/>
          </a:xfrm>
          <a:prstGeom prst="rect">
            <a:avLst/>
          </a:prstGeom>
          <a:ln>
            <a:noFill/>
          </a:ln>
          <a:effectLst>
            <a:softEdge rad="112500"/>
          </a:effectLst>
        </p:spPr>
      </p:pic>
      <p:sp>
        <p:nvSpPr>
          <p:cNvPr id="5" name="Rounded Rectangular Callout 4"/>
          <p:cNvSpPr/>
          <p:nvPr/>
        </p:nvSpPr>
        <p:spPr>
          <a:xfrm>
            <a:off x="874493" y="290943"/>
            <a:ext cx="7737977" cy="1441579"/>
          </a:xfrm>
          <a:prstGeom prst="wedgeRoundRectCallout">
            <a:avLst>
              <a:gd name="adj1" fmla="val -17535"/>
              <a:gd name="adj2" fmla="val 49783"/>
              <a:gd name="adj3" fmla="val 16667"/>
            </a:avLst>
          </a:prstGeom>
          <a:solidFill>
            <a:srgbClr val="92D05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3200" dirty="0">
                <a:solidFill>
                  <a:schemeClr val="tx1">
                    <a:lumMod val="75000"/>
                    <a:lumOff val="25000"/>
                  </a:schemeClr>
                </a:solidFill>
                <a:latin typeface="Calibri" pitchFamily="34" charset="0"/>
                <a:ea typeface="華康儷中黑" pitchFamily="49" charset="-120"/>
              </a:rPr>
              <a:t>度</a:t>
            </a:r>
            <a:r>
              <a:rPr lang="zh-TW" altLang="en-US" sz="3200" dirty="0" smtClean="0">
                <a:solidFill>
                  <a:schemeClr val="tx1">
                    <a:lumMod val="75000"/>
                    <a:lumOff val="25000"/>
                  </a:schemeClr>
                </a:solidFill>
                <a:latin typeface="Calibri" pitchFamily="34" charset="0"/>
                <a:ea typeface="華康儷中黑" pitchFamily="49" charset="-120"/>
              </a:rPr>
              <a:t>身訂造</a:t>
            </a:r>
            <a:r>
              <a:rPr lang="en-US" altLang="zh-TW" sz="3200" dirty="0">
                <a:solidFill>
                  <a:schemeClr val="tx1">
                    <a:lumMod val="75000"/>
                    <a:lumOff val="25000"/>
                  </a:schemeClr>
                </a:solidFill>
                <a:latin typeface="Calibri" pitchFamily="34" charset="0"/>
                <a:ea typeface="華康儷中黑" pitchFamily="49" charset="-120"/>
              </a:rPr>
              <a:t>/</a:t>
            </a:r>
            <a:r>
              <a:rPr lang="zh-TW" altLang="en-US" sz="3200" dirty="0" smtClean="0">
                <a:solidFill>
                  <a:schemeClr val="tx1">
                    <a:lumMod val="75000"/>
                    <a:lumOff val="25000"/>
                  </a:schemeClr>
                </a:solidFill>
                <a:latin typeface="Calibri" pitchFamily="34" charset="0"/>
                <a:ea typeface="華康儷中黑" pitchFamily="49" charset="-120"/>
              </a:rPr>
              <a:t>響應式設計</a:t>
            </a:r>
            <a:r>
              <a:rPr lang="en-US" altLang="zh-TW" sz="3200" dirty="0" smtClean="0">
                <a:solidFill>
                  <a:schemeClr val="tx1">
                    <a:lumMod val="75000"/>
                    <a:lumOff val="25000"/>
                  </a:schemeClr>
                </a:solidFill>
                <a:latin typeface="Calibri" pitchFamily="34" charset="0"/>
                <a:ea typeface="華康儷中黑" pitchFamily="49" charset="-120"/>
              </a:rPr>
              <a:t>+</a:t>
            </a:r>
            <a:r>
              <a:rPr lang="zh-TW" altLang="en-US" sz="3200" dirty="0" smtClean="0">
                <a:solidFill>
                  <a:schemeClr val="tx1">
                    <a:lumMod val="75000"/>
                    <a:lumOff val="25000"/>
                  </a:schemeClr>
                </a:solidFill>
                <a:latin typeface="Calibri" pitchFamily="34" charset="0"/>
                <a:ea typeface="華康儷中黑" pitchFamily="49" charset="-120"/>
              </a:rPr>
              <a:t>流動</a:t>
            </a:r>
            <a:r>
              <a:rPr lang="zh-TW" altLang="en-US" sz="3200" dirty="0">
                <a:solidFill>
                  <a:schemeClr val="tx1">
                    <a:lumMod val="75000"/>
                    <a:lumOff val="25000"/>
                  </a:schemeClr>
                </a:solidFill>
                <a:latin typeface="Calibri" pitchFamily="34" charset="0"/>
                <a:ea typeface="華康儷中黑" pitchFamily="49" charset="-120"/>
              </a:rPr>
              <a:t>網站</a:t>
            </a:r>
            <a:r>
              <a:rPr lang="en-US" altLang="zh-TW" sz="3200" b="1" dirty="0" smtClean="0">
                <a:solidFill>
                  <a:schemeClr val="tx1">
                    <a:lumMod val="75000"/>
                    <a:lumOff val="25000"/>
                  </a:schemeClr>
                </a:solidFill>
                <a:latin typeface="Calibri" pitchFamily="34" charset="0"/>
                <a:ea typeface="華康儷中黑" pitchFamily="49" charset="-120"/>
              </a:rPr>
              <a:t/>
            </a:r>
            <a:br>
              <a:rPr lang="en-US" altLang="zh-TW" sz="3200" b="1" dirty="0" smtClean="0">
                <a:solidFill>
                  <a:schemeClr val="tx1">
                    <a:lumMod val="75000"/>
                    <a:lumOff val="25000"/>
                  </a:schemeClr>
                </a:solidFill>
                <a:latin typeface="Calibri" pitchFamily="34" charset="0"/>
                <a:ea typeface="華康儷中黑" pitchFamily="49" charset="-120"/>
              </a:rPr>
            </a:br>
            <a:r>
              <a:rPr lang="en-US" sz="2800" dirty="0" smtClean="0">
                <a:solidFill>
                  <a:schemeClr val="tx1">
                    <a:lumMod val="75000"/>
                    <a:lumOff val="25000"/>
                  </a:schemeClr>
                </a:solidFill>
                <a:latin typeface="Calibri" pitchFamily="34" charset="0"/>
                <a:ea typeface="華康儷中黑" pitchFamily="49" charset="-120"/>
              </a:rPr>
              <a:t>Fully customized/responsive design </a:t>
            </a:r>
            <a:br>
              <a:rPr lang="en-US" sz="2800" dirty="0" smtClean="0">
                <a:solidFill>
                  <a:schemeClr val="tx1">
                    <a:lumMod val="75000"/>
                    <a:lumOff val="25000"/>
                  </a:schemeClr>
                </a:solidFill>
                <a:latin typeface="Calibri" pitchFamily="34" charset="0"/>
                <a:ea typeface="華康儷中黑" pitchFamily="49" charset="-120"/>
              </a:rPr>
            </a:br>
            <a:r>
              <a:rPr lang="en-US" sz="2800" dirty="0" smtClean="0">
                <a:solidFill>
                  <a:schemeClr val="tx1">
                    <a:lumMod val="75000"/>
                    <a:lumOff val="25000"/>
                  </a:schemeClr>
                </a:solidFill>
                <a:latin typeface="Calibri" pitchFamily="34" charset="0"/>
                <a:ea typeface="華康儷中黑" pitchFamily="49" charset="-120"/>
              </a:rPr>
              <a:t>with mobile site </a:t>
            </a:r>
            <a:endParaRPr lang="en-US" sz="1600" dirty="0">
              <a:solidFill>
                <a:schemeClr val="tx1">
                  <a:lumMod val="75000"/>
                  <a:lumOff val="25000"/>
                </a:schemeClr>
              </a:solidFill>
              <a:effectLst>
                <a:outerShdw blurRad="38100" dist="38100" dir="2700000" algn="tl">
                  <a:srgbClr val="000000">
                    <a:alpha val="43137"/>
                  </a:srgbClr>
                </a:outerShdw>
              </a:effectLst>
              <a:latin typeface="Calibri" pitchFamily="34" charset="0"/>
              <a:ea typeface="華康儷中黑" pitchFamily="49" charset="-120"/>
            </a:endParaRPr>
          </a:p>
        </p:txBody>
      </p:sp>
    </p:spTree>
    <p:extLst>
      <p:ext uri="{BB962C8B-B14F-4D97-AF65-F5344CB8AC3E}">
        <p14:creationId xmlns="" xmlns:p14="http://schemas.microsoft.com/office/powerpoint/2010/main" val="4770567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idx="4294967295"/>
          </p:nvPr>
        </p:nvSpPr>
        <p:spPr>
          <a:xfrm>
            <a:off x="354843" y="3427413"/>
            <a:ext cx="8529850" cy="1362075"/>
          </a:xfrm>
        </p:spPr>
        <p:txBody>
          <a:bodyPr>
            <a:normAutofit fontScale="90000"/>
          </a:bodyPr>
          <a:lstStyle/>
          <a:p>
            <a:pPr algn="r"/>
            <a:r>
              <a:rPr lang="zh-TW" altLang="en-US" sz="4800" dirty="0">
                <a:solidFill>
                  <a:srgbClr val="92D050"/>
                </a:solidFill>
                <a:effectLst>
                  <a:outerShdw blurRad="38100" dist="38100" dir="2700000" algn="tl">
                    <a:srgbClr val="000000">
                      <a:alpha val="43137"/>
                    </a:srgbClr>
                  </a:outerShdw>
                </a:effectLst>
                <a:latin typeface="Calibri" pitchFamily="34" charset="0"/>
                <a:ea typeface="華康儷中黑" pitchFamily="49" charset="-120"/>
                <a:cs typeface="儷黑 Pro"/>
              </a:rPr>
              <a:t>經銷</a:t>
            </a:r>
            <a:r>
              <a:rPr lang="zh-TW" altLang="en-US" sz="4800"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cs typeface="儷黑 Pro"/>
              </a:rPr>
              <a:t>商</a:t>
            </a:r>
            <a:r>
              <a:rPr lang="zh-CN" altLang="en-US" sz="4800" dirty="0">
                <a:solidFill>
                  <a:srgbClr val="92D050"/>
                </a:solidFill>
                <a:effectLst>
                  <a:outerShdw blurRad="38100" dist="38100" dir="2700000" algn="tl">
                    <a:srgbClr val="000000">
                      <a:alpha val="43137"/>
                    </a:srgbClr>
                  </a:outerShdw>
                </a:effectLst>
                <a:latin typeface="Calibri" pitchFamily="34" charset="0"/>
                <a:ea typeface="華康儷中黑" pitchFamily="49" charset="-120"/>
                <a:cs typeface="儷黑 Pro"/>
              </a:rPr>
              <a:t>個人</a:t>
            </a:r>
            <a:r>
              <a:rPr lang="zh-TW" altLang="en-US" sz="4800"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cs typeface="儷黑 Pro"/>
              </a:rPr>
              <a:t>網站：</a:t>
            </a:r>
            <a:r>
              <a:rPr lang="zh-CN" altLang="en-US" sz="4800"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cs typeface="儷黑 Pro"/>
              </a:rPr>
              <a:t>產品</a:t>
            </a:r>
            <a:r>
              <a:rPr lang="zh-CN" altLang="en-US" sz="4800" dirty="0">
                <a:solidFill>
                  <a:srgbClr val="92D050"/>
                </a:solidFill>
                <a:effectLst>
                  <a:outerShdw blurRad="38100" dist="38100" dir="2700000" algn="tl">
                    <a:srgbClr val="000000">
                      <a:alpha val="43137"/>
                    </a:srgbClr>
                  </a:outerShdw>
                </a:effectLst>
                <a:latin typeface="Calibri" pitchFamily="34" charset="0"/>
                <a:ea typeface="華康儷中黑" pitchFamily="49" charset="-120"/>
                <a:cs typeface="儷黑 Pro"/>
              </a:rPr>
              <a:t>中的</a:t>
            </a:r>
            <a:r>
              <a:rPr lang="zh-CN" altLang="en-US" sz="4800"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cs typeface="儷黑 Pro"/>
              </a:rPr>
              <a:t>產品</a:t>
            </a:r>
            <a:r>
              <a:rPr lang="en-US" altLang="zh-CN" sz="4800"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cs typeface="儷黑 Pro"/>
              </a:rPr>
              <a:t/>
            </a:r>
            <a:br>
              <a:rPr lang="en-US" altLang="zh-CN" sz="4800"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cs typeface="儷黑 Pro"/>
              </a:rPr>
            </a:br>
            <a:r>
              <a:rPr lang="en-US" altLang="zh-CN" sz="2900"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cs typeface="儷黑 Pro"/>
              </a:rPr>
              <a:t>Distributor’s personal website: the product of the product</a:t>
            </a:r>
            <a:endParaRPr lang="en-US" sz="2900" dirty="0">
              <a:solidFill>
                <a:srgbClr val="92D050"/>
              </a:solidFill>
              <a:latin typeface="Calibri" pitchFamily="34" charset="0"/>
              <a:ea typeface="華康儷中黑" pitchFamily="49" charset="-120"/>
            </a:endParaRPr>
          </a:p>
        </p:txBody>
      </p:sp>
      <p:sp>
        <p:nvSpPr>
          <p:cNvPr id="11" name="Text Placeholder 10"/>
          <p:cNvSpPr>
            <a:spLocks noGrp="1"/>
          </p:cNvSpPr>
          <p:nvPr>
            <p:ph type="body" idx="4294967295"/>
          </p:nvPr>
        </p:nvSpPr>
        <p:spPr>
          <a:xfrm>
            <a:off x="586497" y="5028743"/>
            <a:ext cx="7743825" cy="1323975"/>
          </a:xfrm>
        </p:spPr>
        <p:txBody>
          <a:bodyPr>
            <a:normAutofit/>
          </a:bodyPr>
          <a:lstStyle/>
          <a:p>
            <a:r>
              <a:rPr lang="zh-TW" altLang="en-US" sz="2800" dirty="0">
                <a:solidFill>
                  <a:srgbClr val="00B0F0"/>
                </a:solidFill>
                <a:latin typeface="Calibri" pitchFamily="34" charset="0"/>
                <a:ea typeface="華康儷中黑" pitchFamily="49" charset="-120"/>
              </a:rPr>
              <a:t>成為</a:t>
            </a:r>
            <a:r>
              <a:rPr lang="zh-TW" altLang="en-US" sz="2800" dirty="0" smtClean="0">
                <a:solidFill>
                  <a:srgbClr val="00B0F0"/>
                </a:solidFill>
                <a:latin typeface="Calibri" pitchFamily="34" charset="0"/>
                <a:ea typeface="華康儷中黑" pitchFamily="49" charset="-120"/>
              </a:rPr>
              <a:t>一個領袖，帶領你的</a:t>
            </a:r>
            <a:r>
              <a:rPr lang="zh-TW" altLang="en-US" sz="2800" dirty="0">
                <a:solidFill>
                  <a:srgbClr val="00B0F0"/>
                </a:solidFill>
                <a:latin typeface="Calibri" pitchFamily="34" charset="0"/>
                <a:ea typeface="華康儷中黑" pitchFamily="49" charset="-120"/>
              </a:rPr>
              <a:t>團隊借</a:t>
            </a:r>
            <a:r>
              <a:rPr lang="zh-TW" altLang="en-US" sz="2800" dirty="0" smtClean="0">
                <a:solidFill>
                  <a:srgbClr val="00B0F0"/>
                </a:solidFill>
                <a:latin typeface="Calibri" pitchFamily="34" charset="0"/>
                <a:ea typeface="華康儷中黑" pitchFamily="49" charset="-120"/>
              </a:rPr>
              <a:t>力</a:t>
            </a:r>
            <a:r>
              <a:rPr lang="zh-TW" altLang="en-US" sz="2800" dirty="0">
                <a:solidFill>
                  <a:schemeClr val="bg1"/>
                </a:solidFill>
                <a:latin typeface="Calibri" pitchFamily="34" charset="0"/>
                <a:ea typeface="華康儷中黑" pitchFamily="49" charset="-120"/>
                <a:cs typeface="Arial" pitchFamily="34" charset="0"/>
              </a:rPr>
              <a:t>網路中</a:t>
            </a:r>
            <a:r>
              <a:rPr lang="zh-TW" altLang="en-US" sz="2800" dirty="0" smtClean="0">
                <a:solidFill>
                  <a:schemeClr val="bg1"/>
                </a:solidFill>
                <a:latin typeface="Calibri" pitchFamily="34" charset="0"/>
                <a:ea typeface="華康儷中黑" pitchFamily="49" charset="-120"/>
                <a:cs typeface="Arial" pitchFamily="34" charset="0"/>
              </a:rPr>
              <a:t>心</a:t>
            </a:r>
            <a:r>
              <a:rPr lang="en-US" altLang="zh-TW" sz="2800" dirty="0" smtClean="0">
                <a:solidFill>
                  <a:schemeClr val="bg1"/>
                </a:solidFill>
                <a:latin typeface="Calibri" pitchFamily="34" charset="0"/>
                <a:ea typeface="華康儷中黑" pitchFamily="49" charset="-120"/>
                <a:cs typeface="Arial" pitchFamily="34" charset="0"/>
              </a:rPr>
              <a:t/>
            </a:r>
            <a:br>
              <a:rPr lang="en-US" altLang="zh-TW" sz="2800" dirty="0" smtClean="0">
                <a:solidFill>
                  <a:schemeClr val="bg1"/>
                </a:solidFill>
                <a:latin typeface="Calibri" pitchFamily="34" charset="0"/>
                <a:ea typeface="華康儷中黑" pitchFamily="49" charset="-120"/>
                <a:cs typeface="Arial" pitchFamily="34" charset="0"/>
              </a:rPr>
            </a:br>
            <a:r>
              <a:rPr lang="en-US" sz="2400" b="1" dirty="0" smtClean="0">
                <a:solidFill>
                  <a:srgbClr val="00B0F0"/>
                </a:solidFill>
                <a:latin typeface="Calibri" pitchFamily="34" charset="0"/>
                <a:ea typeface="華康儷中黑" pitchFamily="49" charset="-120"/>
              </a:rPr>
              <a:t>Be a leader, lead your team to leverage </a:t>
            </a:r>
            <a:r>
              <a:rPr lang="en-US" sz="2400" b="1" dirty="0" err="1" smtClean="0">
                <a:solidFill>
                  <a:schemeClr val="bg1"/>
                </a:solidFill>
                <a:latin typeface="Calibri" pitchFamily="34" charset="0"/>
                <a:ea typeface="華康儷中黑" pitchFamily="49" charset="-120"/>
              </a:rPr>
              <a:t>WebCenter</a:t>
            </a:r>
            <a:endParaRPr lang="en-US" sz="2800" b="1" dirty="0">
              <a:solidFill>
                <a:schemeClr val="bg1"/>
              </a:solidFill>
              <a:latin typeface="Calibri" pitchFamily="34" charset="0"/>
              <a:ea typeface="華康儷中黑" pitchFamily="49" charset="-120"/>
            </a:endParaRPr>
          </a:p>
        </p:txBody>
      </p:sp>
      <p:pic>
        <p:nvPicPr>
          <p:cNvPr id="4" name="Picture 2" descr="http://sphotos-a.xx.fbcdn.net/hphotos-snc7/292510_384734091564284_131671682_n.jpg"/>
          <p:cNvPicPr>
            <a:picLocks noChangeAspect="1" noChangeArrowheads="1"/>
          </p:cNvPicPr>
          <p:nvPr/>
        </p:nvPicPr>
        <p:blipFill>
          <a:blip r:embed="rId3" cstate="email">
            <a:extLst>
              <a:ext uri="{28A0092B-C50C-407E-A947-70E740481C1C}">
                <a14:useLocalDpi xmlns="" xmlns:a14="http://schemas.microsoft.com/office/drawing/2010/main" val="0"/>
              </a:ext>
            </a:extLst>
          </a:blip>
          <a:stretch>
            <a:fillRect/>
          </a:stretch>
        </p:blipFill>
        <p:spPr bwMode="auto">
          <a:xfrm>
            <a:off x="1328666" y="643990"/>
            <a:ext cx="6259489" cy="2318329"/>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 xmlns:p14="http://schemas.microsoft.com/office/powerpoint/2010/main" val="26929186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3" descr="DRS_Samples1.png"/>
          <p:cNvPicPr>
            <a:picLocks noChangeAspect="1"/>
          </p:cNvPicPr>
          <p:nvPr/>
        </p:nvPicPr>
        <p:blipFill>
          <a:blip r:embed="rId3" cstate="print"/>
          <a:srcRect b="4595"/>
          <a:stretch>
            <a:fillRect/>
          </a:stretch>
        </p:blipFill>
        <p:spPr>
          <a:xfrm>
            <a:off x="2221889" y="1344929"/>
            <a:ext cx="4688350" cy="5367528"/>
          </a:xfrm>
          <a:prstGeom prst="rect">
            <a:avLst/>
          </a:prstGeom>
        </p:spPr>
      </p:pic>
      <p:pic>
        <p:nvPicPr>
          <p:cNvPr id="17" name="Picture 16" descr="InternetServices-WebDesignDRS.jpg"/>
          <p:cNvPicPr>
            <a:picLocks noChangeAspect="1"/>
          </p:cNvPicPr>
          <p:nvPr/>
        </p:nvPicPr>
        <p:blipFill>
          <a:blip r:embed="rId4" cstate="print"/>
          <a:stretch>
            <a:fillRect/>
          </a:stretch>
        </p:blipFill>
        <p:spPr>
          <a:xfrm>
            <a:off x="2209800" y="1371599"/>
            <a:ext cx="5160637" cy="5486401"/>
          </a:xfrm>
          <a:prstGeom prst="rect">
            <a:avLst/>
          </a:prstGeom>
        </p:spPr>
      </p:pic>
      <p:pic>
        <p:nvPicPr>
          <p:cNvPr id="15" name="Picture 14" descr="nutraMetrixHealthProfessionalsDRS.jpg"/>
          <p:cNvPicPr>
            <a:picLocks noChangeAspect="1"/>
          </p:cNvPicPr>
          <p:nvPr/>
        </p:nvPicPr>
        <p:blipFill>
          <a:blip r:embed="rId5" cstate="print"/>
          <a:stretch>
            <a:fillRect/>
          </a:stretch>
        </p:blipFill>
        <p:spPr>
          <a:xfrm>
            <a:off x="2286000" y="1447800"/>
            <a:ext cx="5556046" cy="5410200"/>
          </a:xfrm>
          <a:prstGeom prst="rect">
            <a:avLst/>
          </a:prstGeom>
        </p:spPr>
      </p:pic>
      <p:pic>
        <p:nvPicPr>
          <p:cNvPr id="14" name="Picture 13" descr="BeautyDRS.jpg"/>
          <p:cNvPicPr>
            <a:picLocks noChangeAspect="1"/>
          </p:cNvPicPr>
          <p:nvPr/>
        </p:nvPicPr>
        <p:blipFill>
          <a:blip r:embed="rId6" cstate="print"/>
          <a:stretch>
            <a:fillRect/>
          </a:stretch>
        </p:blipFill>
        <p:spPr>
          <a:xfrm>
            <a:off x="2362200" y="1371600"/>
            <a:ext cx="5344076" cy="5203794"/>
          </a:xfrm>
          <a:prstGeom prst="rect">
            <a:avLst/>
          </a:prstGeom>
        </p:spPr>
      </p:pic>
      <p:sp>
        <p:nvSpPr>
          <p:cNvPr id="29" name="Rectangle 5"/>
          <p:cNvSpPr txBox="1">
            <a:spLocks noChangeArrowheads="1"/>
          </p:cNvSpPr>
          <p:nvPr/>
        </p:nvSpPr>
        <p:spPr bwMode="gray">
          <a:xfrm>
            <a:off x="1079500" y="157163"/>
            <a:ext cx="7013622" cy="1016544"/>
          </a:xfrm>
          <a:prstGeom prst="rect">
            <a:avLst/>
          </a:prstGeom>
          <a:noFill/>
          <a:ln w="9525">
            <a:noFill/>
            <a:miter lim="800000"/>
            <a:headEnd/>
            <a:tailEnd/>
          </a:ln>
        </p:spPr>
        <p:txBody>
          <a:bodyPr lIns="0" rIns="0" anchor="ctr"/>
          <a:lstStyle/>
          <a:p>
            <a:pPr algn="ctr" eaLnBrk="0" fontAlgn="base" hangingPunct="0">
              <a:lnSpc>
                <a:spcPct val="95000"/>
              </a:lnSpc>
              <a:spcBef>
                <a:spcPct val="0"/>
              </a:spcBef>
              <a:spcAft>
                <a:spcPct val="0"/>
              </a:spcAft>
            </a:pPr>
            <a:r>
              <a:rPr lang="zh-CN" altLang="en-US" sz="3600" dirty="0" smtClean="0">
                <a:solidFill>
                  <a:srgbClr val="92D050"/>
                </a:solidFill>
                <a:latin typeface="Calibri" pitchFamily="34" charset="0"/>
                <a:ea typeface="華康儷中黑" pitchFamily="49" charset="-120"/>
              </a:rPr>
              <a:t>我</a:t>
            </a:r>
            <a:r>
              <a:rPr lang="zh-TW" altLang="en-US" sz="3600" dirty="0" smtClean="0">
                <a:solidFill>
                  <a:srgbClr val="92D050"/>
                </a:solidFill>
                <a:latin typeface="Calibri" pitchFamily="34" charset="0"/>
                <a:ea typeface="華康儷中黑" pitchFamily="49" charset="-120"/>
              </a:rPr>
              <a:t>們</a:t>
            </a:r>
            <a:r>
              <a:rPr lang="zh-CN" altLang="en-US" sz="3600" dirty="0" smtClean="0">
                <a:solidFill>
                  <a:srgbClr val="92D050"/>
                </a:solidFill>
                <a:latin typeface="Calibri" pitchFamily="34" charset="0"/>
                <a:ea typeface="華康儷中黑" pitchFamily="49" charset="-120"/>
              </a:rPr>
              <a:t>的</a:t>
            </a:r>
            <a:r>
              <a:rPr lang="zh-TW" altLang="en-US" sz="3600" dirty="0" smtClean="0">
                <a:solidFill>
                  <a:srgbClr val="92D050"/>
                </a:solidFill>
                <a:latin typeface="Calibri" pitchFamily="34" charset="0"/>
                <a:ea typeface="華康儷中黑" pitchFamily="49" charset="-120"/>
              </a:rPr>
              <a:t>經銷</a:t>
            </a:r>
            <a:r>
              <a:rPr lang="zh-CN" altLang="en-US" sz="3600" dirty="0" smtClean="0">
                <a:solidFill>
                  <a:srgbClr val="92D050"/>
                </a:solidFill>
                <a:latin typeface="Calibri" pitchFamily="34" charset="0"/>
                <a:ea typeface="華康儷中黑" pitchFamily="49" charset="-120"/>
              </a:rPr>
              <a:t>商也有</a:t>
            </a:r>
            <a:r>
              <a:rPr lang="zh-TW" altLang="en-US" sz="3600" dirty="0" smtClean="0">
                <a:solidFill>
                  <a:srgbClr val="92D050"/>
                </a:solidFill>
                <a:latin typeface="Calibri" pitchFamily="34" charset="0"/>
                <a:ea typeface="華康儷中黑" pitchFamily="49" charset="-120"/>
              </a:rPr>
              <a:t>個</a:t>
            </a:r>
            <a:r>
              <a:rPr lang="zh-CN" altLang="en-US" sz="3600" dirty="0" smtClean="0">
                <a:solidFill>
                  <a:srgbClr val="92D050"/>
                </a:solidFill>
                <a:latin typeface="Calibri" pitchFamily="34" charset="0"/>
                <a:ea typeface="華康儷中黑" pitchFamily="49" charset="-120"/>
              </a:rPr>
              <a:t>人</a:t>
            </a:r>
            <a:r>
              <a:rPr lang="zh-TW" altLang="en-US" sz="3600" dirty="0" smtClean="0">
                <a:solidFill>
                  <a:srgbClr val="92D050"/>
                </a:solidFill>
                <a:latin typeface="Calibri" pitchFamily="34" charset="0"/>
                <a:ea typeface="華康儷中黑" pitchFamily="49" charset="-120"/>
              </a:rPr>
              <a:t>網</a:t>
            </a:r>
            <a:r>
              <a:rPr lang="zh-CN" altLang="en-US" sz="3600" dirty="0" smtClean="0">
                <a:solidFill>
                  <a:srgbClr val="92D050"/>
                </a:solidFill>
                <a:latin typeface="Calibri" pitchFamily="34" charset="0"/>
                <a:ea typeface="華康儷中黑" pitchFamily="49" charset="-120"/>
              </a:rPr>
              <a:t>站</a:t>
            </a:r>
            <a:endParaRPr lang="en-US" altLang="zh-CN" sz="3600" dirty="0" smtClean="0">
              <a:solidFill>
                <a:srgbClr val="92D050"/>
              </a:solidFill>
              <a:latin typeface="Calibri" pitchFamily="34" charset="0"/>
              <a:ea typeface="華康儷中黑" pitchFamily="49" charset="-120"/>
            </a:endParaRPr>
          </a:p>
          <a:p>
            <a:pPr algn="ctr" eaLnBrk="0" fontAlgn="base" hangingPunct="0">
              <a:lnSpc>
                <a:spcPct val="95000"/>
              </a:lnSpc>
              <a:spcBef>
                <a:spcPct val="0"/>
              </a:spcBef>
              <a:spcAft>
                <a:spcPct val="0"/>
              </a:spcAft>
            </a:pPr>
            <a:r>
              <a:rPr lang="en-US" sz="2600" b="1" dirty="0" smtClean="0">
                <a:solidFill>
                  <a:srgbClr val="92D050"/>
                </a:solidFill>
                <a:latin typeface="Calibri" pitchFamily="34" charset="0"/>
                <a:ea typeface="華康儷中黑" pitchFamily="49" charset="-120"/>
              </a:rPr>
              <a:t>Our distributor’s personal website</a:t>
            </a:r>
            <a:endParaRPr lang="en-US" sz="2600" b="1" dirty="0">
              <a:solidFill>
                <a:srgbClr val="92D050"/>
              </a:solidFill>
              <a:latin typeface="Calibri" pitchFamily="34" charset="0"/>
              <a:ea typeface="華康儷中黑" pitchFamily="49" charset="-120"/>
            </a:endParaRPr>
          </a:p>
        </p:txBody>
      </p:sp>
    </p:spTree>
    <p:extLst>
      <p:ext uri="{BB962C8B-B14F-4D97-AF65-F5344CB8AC3E}">
        <p14:creationId xmlns="" xmlns:p14="http://schemas.microsoft.com/office/powerpoint/2010/main" val="15404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par>
                                <p:cTn id="15" presetID="2" presetClass="exit" presetSubtype="2" fill="hold" nodeType="withEffect">
                                  <p:stCondLst>
                                    <p:cond delay="0"/>
                                  </p:stCondLst>
                                  <p:childTnLst>
                                    <p:anim calcmode="lin" valueType="num">
                                      <p:cBhvr additive="base">
                                        <p:cTn id="16" dur="500"/>
                                        <p:tgtEl>
                                          <p:spTgt spid="14"/>
                                        </p:tgtEl>
                                        <p:attrNameLst>
                                          <p:attrName>ppt_x</p:attrName>
                                        </p:attrNameLst>
                                      </p:cBhvr>
                                      <p:tavLst>
                                        <p:tav tm="0">
                                          <p:val>
                                            <p:strVal val="ppt_x"/>
                                          </p:val>
                                        </p:tav>
                                        <p:tav tm="100000">
                                          <p:val>
                                            <p:strVal val="1+ppt_w/2"/>
                                          </p:val>
                                        </p:tav>
                                      </p:tavLst>
                                    </p:anim>
                                    <p:anim calcmode="lin" valueType="num">
                                      <p:cBhvr additive="base">
                                        <p:cTn id="17" dur="500"/>
                                        <p:tgtEl>
                                          <p:spTgt spid="14"/>
                                        </p:tgtEl>
                                        <p:attrNameLst>
                                          <p:attrName>ppt_y</p:attrName>
                                        </p:attrNameLst>
                                      </p:cBhvr>
                                      <p:tavLst>
                                        <p:tav tm="0">
                                          <p:val>
                                            <p:strVal val="ppt_y"/>
                                          </p:val>
                                        </p:tav>
                                        <p:tav tm="100000">
                                          <p:val>
                                            <p:strVal val="ppt_y"/>
                                          </p:val>
                                        </p:tav>
                                      </p:tavLst>
                                    </p:anim>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par>
                                <p:cTn id="25" presetID="2" presetClass="exit" presetSubtype="2" fill="hold" nodeType="withEffect">
                                  <p:stCondLst>
                                    <p:cond delay="0"/>
                                  </p:stCondLst>
                                  <p:childTnLst>
                                    <p:anim calcmode="lin" valueType="num">
                                      <p:cBhvr additive="base">
                                        <p:cTn id="26" dur="500"/>
                                        <p:tgtEl>
                                          <p:spTgt spid="15"/>
                                        </p:tgtEl>
                                        <p:attrNameLst>
                                          <p:attrName>ppt_x</p:attrName>
                                        </p:attrNameLst>
                                      </p:cBhvr>
                                      <p:tavLst>
                                        <p:tav tm="0">
                                          <p:val>
                                            <p:strVal val="ppt_x"/>
                                          </p:val>
                                        </p:tav>
                                        <p:tav tm="100000">
                                          <p:val>
                                            <p:strVal val="1+ppt_w/2"/>
                                          </p:val>
                                        </p:tav>
                                      </p:tavLst>
                                    </p:anim>
                                    <p:anim calcmode="lin" valueType="num">
                                      <p:cBhvr additive="base">
                                        <p:cTn id="27" dur="500"/>
                                        <p:tgtEl>
                                          <p:spTgt spid="15"/>
                                        </p:tgtEl>
                                        <p:attrNameLst>
                                          <p:attrName>ppt_y</p:attrName>
                                        </p:attrNameLst>
                                      </p:cBhvr>
                                      <p:tavLst>
                                        <p:tav tm="0">
                                          <p:val>
                                            <p:strVal val="ppt_y"/>
                                          </p:val>
                                        </p:tav>
                                        <p:tav tm="100000">
                                          <p:val>
                                            <p:strVal val="ppt_y"/>
                                          </p:val>
                                        </p:tav>
                                      </p:tavLst>
                                    </p:anim>
                                    <p:set>
                                      <p:cBhvr>
                                        <p:cTn id="28" dur="1" fill="hold">
                                          <p:stCondLst>
                                            <p:cond delay="499"/>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0-#ppt_w/2"/>
                                          </p:val>
                                        </p:tav>
                                        <p:tav tm="100000">
                                          <p:val>
                                            <p:strVal val="#ppt_x"/>
                                          </p:val>
                                        </p:tav>
                                      </p:tavLst>
                                    </p:anim>
                                    <p:anim calcmode="lin" valueType="num">
                                      <p:cBhvr additive="base">
                                        <p:cTn id="34" dur="500" fill="hold"/>
                                        <p:tgtEl>
                                          <p:spTgt spid="11"/>
                                        </p:tgtEl>
                                        <p:attrNameLst>
                                          <p:attrName>ppt_y</p:attrName>
                                        </p:attrNameLst>
                                      </p:cBhvr>
                                      <p:tavLst>
                                        <p:tav tm="0">
                                          <p:val>
                                            <p:strVal val="#ppt_y"/>
                                          </p:val>
                                        </p:tav>
                                        <p:tav tm="100000">
                                          <p:val>
                                            <p:strVal val="#ppt_y"/>
                                          </p:val>
                                        </p:tav>
                                      </p:tavLst>
                                    </p:anim>
                                  </p:childTnLst>
                                </p:cTn>
                              </p:par>
                              <p:par>
                                <p:cTn id="35" presetID="2" presetClass="exit" presetSubtype="2" fill="hold" nodeType="withEffect">
                                  <p:stCondLst>
                                    <p:cond delay="0"/>
                                  </p:stCondLst>
                                  <p:childTnLst>
                                    <p:anim calcmode="lin" valueType="num">
                                      <p:cBhvr additive="base">
                                        <p:cTn id="36" dur="500"/>
                                        <p:tgtEl>
                                          <p:spTgt spid="17"/>
                                        </p:tgtEl>
                                        <p:attrNameLst>
                                          <p:attrName>ppt_x</p:attrName>
                                        </p:attrNameLst>
                                      </p:cBhvr>
                                      <p:tavLst>
                                        <p:tav tm="0">
                                          <p:val>
                                            <p:strVal val="ppt_x"/>
                                          </p:val>
                                        </p:tav>
                                        <p:tav tm="100000">
                                          <p:val>
                                            <p:strVal val="1+ppt_w/2"/>
                                          </p:val>
                                        </p:tav>
                                      </p:tavLst>
                                    </p:anim>
                                    <p:anim calcmode="lin" valueType="num">
                                      <p:cBhvr additive="base">
                                        <p:cTn id="37" dur="500"/>
                                        <p:tgtEl>
                                          <p:spTgt spid="17"/>
                                        </p:tgtEl>
                                        <p:attrNameLst>
                                          <p:attrName>ppt_y</p:attrName>
                                        </p:attrNameLst>
                                      </p:cBhvr>
                                      <p:tavLst>
                                        <p:tav tm="0">
                                          <p:val>
                                            <p:strVal val="ppt_y"/>
                                          </p:val>
                                        </p:tav>
                                        <p:tav tm="100000">
                                          <p:val>
                                            <p:strVal val="ppt_y"/>
                                          </p:val>
                                        </p:tav>
                                      </p:tavLst>
                                    </p:anim>
                                    <p:set>
                                      <p:cBhvr>
                                        <p:cTn id="3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ktangel 75"/>
          <p:cNvSpPr>
            <a:spLocks noChangeArrowheads="1"/>
          </p:cNvSpPr>
          <p:nvPr/>
        </p:nvSpPr>
        <p:spPr bwMode="auto">
          <a:xfrm rot="10800000">
            <a:off x="2645482" y="1803399"/>
            <a:ext cx="2066218" cy="1435099"/>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algn="ctr">
              <a:defRPr/>
            </a:pPr>
            <a:endParaRPr lang="da-DK" sz="1400" b="1" kern="0" noProof="1">
              <a:solidFill>
                <a:sysClr val="window" lastClr="FFFFFF"/>
              </a:solidFill>
              <a:latin typeface="Calibri" pitchFamily="34" charset="0"/>
              <a:ea typeface="華康儷中黑" pitchFamily="49" charset="-120"/>
            </a:endParaRPr>
          </a:p>
        </p:txBody>
      </p:sp>
      <p:sp>
        <p:nvSpPr>
          <p:cNvPr id="77" name="Højrepil 76"/>
          <p:cNvSpPr/>
          <p:nvPr/>
        </p:nvSpPr>
        <p:spPr bwMode="auto">
          <a:xfrm rot="16200000">
            <a:off x="3401823" y="2769644"/>
            <a:ext cx="583911" cy="554754"/>
          </a:xfrm>
          <a:prstGeom prst="rightArrow">
            <a:avLst>
              <a:gd name="adj1" fmla="val 50000"/>
              <a:gd name="adj2" fmla="val 82469"/>
            </a:avLst>
          </a:prstGeom>
          <a:gradFill flip="none" rotWithShape="1">
            <a:gsLst>
              <a:gs pos="21000">
                <a:srgbClr val="7DC8DF"/>
              </a:gs>
              <a:gs pos="100000">
                <a:srgbClr val="6699FF"/>
              </a:gs>
            </a:gsLst>
            <a:lin ang="5400000" scaled="1"/>
            <a:tileRect/>
          </a:gradFill>
          <a:ln w="9525">
            <a:solidFill>
              <a:schemeClr val="accent4">
                <a:lumMod val="60000"/>
                <a:lumOff val="40000"/>
              </a:schemeClr>
            </a:solidFill>
            <a:miter lim="800000"/>
            <a:headEnd/>
            <a:tailEnd/>
          </a:ln>
          <a:effectLst>
            <a:outerShdw blurRad="50800" dist="38100" dir="2700000" algn="tl" rotWithShape="0">
              <a:prstClr val="black">
                <a:alpha val="40000"/>
              </a:prstClr>
            </a:outerShdw>
          </a:effectLst>
        </p:spPr>
        <p:txBody>
          <a:bodyPr anchor="ctr"/>
          <a:lstStyle/>
          <a:p>
            <a:pPr indent="-342900" algn="ctr" defTabSz="457200">
              <a:defRPr/>
            </a:pPr>
            <a:r>
              <a:rPr lang="da-DK" sz="1600" b="1" kern="0" noProof="1">
                <a:solidFill>
                  <a:srgbClr val="FFFFFF"/>
                </a:solidFill>
                <a:latin typeface="Calibri" pitchFamily="34" charset="0"/>
                <a:ea typeface="華康儷中黑" pitchFamily="49" charset="-120"/>
              </a:rPr>
              <a:t> </a:t>
            </a:r>
          </a:p>
        </p:txBody>
      </p:sp>
      <p:sp>
        <p:nvSpPr>
          <p:cNvPr id="78" name="Rektangel 77"/>
          <p:cNvSpPr>
            <a:spLocks noChangeArrowheads="1"/>
          </p:cNvSpPr>
          <p:nvPr/>
        </p:nvSpPr>
        <p:spPr bwMode="auto">
          <a:xfrm rot="10800000">
            <a:off x="2647968" y="3332531"/>
            <a:ext cx="2089654" cy="1417797"/>
          </a:xfrm>
          <a:prstGeom prst="rect">
            <a:avLst/>
          </a:prstGeom>
          <a:gradFill flip="none" rotWithShape="1">
            <a:gsLst>
              <a:gs pos="21000">
                <a:srgbClr val="7DC8DF"/>
              </a:gs>
              <a:gs pos="100000">
                <a:srgbClr val="6699FF"/>
              </a:gs>
            </a:gsLst>
            <a:lin ang="5400000" scaled="1"/>
            <a:tileRect/>
          </a:gradFill>
          <a:ln w="9525">
            <a:solidFill>
              <a:schemeClr val="accent4">
                <a:lumMod val="60000"/>
                <a:lumOff val="40000"/>
              </a:schemeClr>
            </a:solidFill>
            <a:miter lim="800000"/>
            <a:headEnd/>
            <a:tailEnd/>
          </a:ln>
          <a:effectLst>
            <a:outerShdw blurRad="50800" dist="38100" dir="2700000" algn="tl" rotWithShape="0">
              <a:prstClr val="black">
                <a:alpha val="40000"/>
              </a:prstClr>
            </a:outerShdw>
          </a:effectLst>
        </p:spPr>
        <p:txBody>
          <a:bodyPr anchor="ctr"/>
          <a:lstStyle/>
          <a:p>
            <a:pPr indent="-342900" algn="ctr" defTabSz="457200">
              <a:defRPr/>
            </a:pPr>
            <a:endParaRPr lang="da-DK" sz="1600" b="1" kern="0" noProof="1">
              <a:solidFill>
                <a:srgbClr val="FFFFFF"/>
              </a:solidFill>
              <a:latin typeface="Calibri" pitchFamily="34" charset="0"/>
              <a:ea typeface="華康儷中黑" pitchFamily="49" charset="-120"/>
            </a:endParaRPr>
          </a:p>
        </p:txBody>
      </p:sp>
      <p:sp>
        <p:nvSpPr>
          <p:cNvPr id="79" name="Højrepil 78"/>
          <p:cNvSpPr/>
          <p:nvPr/>
        </p:nvSpPr>
        <p:spPr bwMode="auto">
          <a:xfrm rot="16200000">
            <a:off x="3377205" y="4377544"/>
            <a:ext cx="583911" cy="554753"/>
          </a:xfrm>
          <a:prstGeom prst="rightArrow">
            <a:avLst>
              <a:gd name="adj1" fmla="val 50000"/>
              <a:gd name="adj2" fmla="val 82469"/>
            </a:avLst>
          </a:prstGeom>
          <a:gradFill flip="none" rotWithShape="1">
            <a:gsLst>
              <a:gs pos="0">
                <a:srgbClr val="002060"/>
              </a:gs>
              <a:gs pos="100000">
                <a:srgbClr val="1F88C8"/>
              </a:gs>
            </a:gsLst>
            <a:lin ang="2700000" scaled="1"/>
            <a:tileRect/>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400" b="1" kern="0" noProof="1">
                <a:solidFill>
                  <a:sysClr val="window" lastClr="FFFFFF"/>
                </a:solidFill>
                <a:latin typeface="Calibri" pitchFamily="34" charset="0"/>
                <a:ea typeface="華康儷中黑" pitchFamily="49" charset="-120"/>
              </a:rPr>
              <a:t> </a:t>
            </a:r>
          </a:p>
        </p:txBody>
      </p:sp>
      <p:sp>
        <p:nvSpPr>
          <p:cNvPr id="80" name="Rektangel 79"/>
          <p:cNvSpPr>
            <a:spLocks noChangeArrowheads="1"/>
          </p:cNvSpPr>
          <p:nvPr/>
        </p:nvSpPr>
        <p:spPr bwMode="auto">
          <a:xfrm rot="10800000">
            <a:off x="2667869" y="4889629"/>
            <a:ext cx="2089654" cy="1417799"/>
          </a:xfrm>
          <a:prstGeom prst="rect">
            <a:avLst/>
          </a:prstGeom>
          <a:solidFill>
            <a:srgbClr val="0070C0"/>
          </a:soli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indent="-342900" algn="ctr" defTabSz="457200" fontAlgn="base">
              <a:spcBef>
                <a:spcPct val="0"/>
              </a:spcBef>
              <a:spcAft>
                <a:spcPct val="0"/>
              </a:spcAft>
              <a:defRPr/>
            </a:pPr>
            <a:endParaRPr lang="da-DK" noProof="1">
              <a:solidFill>
                <a:srgbClr val="FFFFFF"/>
              </a:solidFill>
              <a:latin typeface="Calibri" pitchFamily="34" charset="0"/>
              <a:ea typeface="華康儷中黑" pitchFamily="49" charset="-120"/>
            </a:endParaRPr>
          </a:p>
        </p:txBody>
      </p:sp>
      <p:sp>
        <p:nvSpPr>
          <p:cNvPr id="63" name="Højrepil 62"/>
          <p:cNvSpPr/>
          <p:nvPr/>
        </p:nvSpPr>
        <p:spPr bwMode="auto">
          <a:xfrm>
            <a:off x="2353719" y="5519933"/>
            <a:ext cx="761597" cy="425001"/>
          </a:xfrm>
          <a:prstGeom prst="rightArrow">
            <a:avLst>
              <a:gd name="adj1" fmla="val 50000"/>
              <a:gd name="adj2" fmla="val 82469"/>
            </a:avLst>
          </a:prstGeom>
          <a:gradFill flip="none" rotWithShape="1">
            <a:gsLst>
              <a:gs pos="100000">
                <a:schemeClr val="bg2"/>
              </a:gs>
              <a:gs pos="0">
                <a:schemeClr val="tx1"/>
              </a:gs>
            </a:gsLst>
            <a:lin ang="0" scaled="0"/>
            <a:tileRect/>
          </a:gradFill>
          <a:ln w="6350">
            <a:solidFill>
              <a:schemeClr val="bg2">
                <a:lumMod val="50000"/>
              </a:schemeClr>
            </a:solidFill>
          </a:ln>
          <a:effectLst>
            <a:outerShdw blurRad="50800" dist="38100" dir="2700000" algn="tl" rotWithShape="0">
              <a:prstClr val="black">
                <a:alpha val="40000"/>
              </a:prstClr>
            </a:outerShdw>
          </a:effectLst>
          <a:scene3d>
            <a:camera prst="orthographicFront"/>
            <a:lightRig rig="threePt" dir="t"/>
          </a:scene3d>
          <a:sp3d prstMaterial="matte">
            <a:contourClr>
              <a:schemeClr val="accent6"/>
            </a:contourClr>
          </a:sp3d>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r>
              <a:rPr lang="da-DK" sz="1200" dirty="0">
                <a:solidFill>
                  <a:srgbClr val="FFFFFF"/>
                </a:solidFill>
                <a:latin typeface="Calibri" pitchFamily="34" charset="0"/>
                <a:ea typeface="華康儷中黑" pitchFamily="49" charset="-120"/>
              </a:rPr>
              <a:t> </a:t>
            </a:r>
          </a:p>
        </p:txBody>
      </p:sp>
      <p:sp>
        <p:nvSpPr>
          <p:cNvPr id="67" name="Rektangel 66"/>
          <p:cNvSpPr>
            <a:spLocks noChangeArrowheads="1"/>
          </p:cNvSpPr>
          <p:nvPr/>
        </p:nvSpPr>
        <p:spPr bwMode="auto">
          <a:xfrm>
            <a:off x="399101" y="4906804"/>
            <a:ext cx="2089656" cy="1417797"/>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algn="ctr">
              <a:defRPr/>
            </a:pPr>
            <a:endParaRPr lang="da-DK" sz="1400" b="1" kern="0" noProof="1">
              <a:solidFill>
                <a:sysClr val="window" lastClr="FFFFFF"/>
              </a:solidFill>
              <a:latin typeface="Calibri" pitchFamily="34" charset="0"/>
              <a:ea typeface="華康儷中黑" pitchFamily="49" charset="-120"/>
            </a:endParaRPr>
          </a:p>
        </p:txBody>
      </p:sp>
      <p:sp>
        <p:nvSpPr>
          <p:cNvPr id="68" name="Højrepil 67"/>
          <p:cNvSpPr/>
          <p:nvPr/>
        </p:nvSpPr>
        <p:spPr bwMode="auto">
          <a:xfrm rot="5400000">
            <a:off x="1113414" y="4740103"/>
            <a:ext cx="583911" cy="554753"/>
          </a:xfrm>
          <a:prstGeom prst="rightArrow">
            <a:avLst>
              <a:gd name="adj1" fmla="val 50000"/>
              <a:gd name="adj2" fmla="val 82469"/>
            </a:avLst>
          </a:prstGeom>
          <a:gradFill flip="none" rotWithShape="1">
            <a:gsLst>
              <a:gs pos="21000">
                <a:srgbClr val="7DC8DF"/>
              </a:gs>
              <a:gs pos="100000">
                <a:srgbClr val="6699FF"/>
              </a:gs>
            </a:gsLst>
            <a:lin ang="5400000" scaled="1"/>
            <a:tileRect/>
          </a:gradFill>
          <a:ln w="9525">
            <a:solidFill>
              <a:schemeClr val="accent4">
                <a:lumMod val="60000"/>
                <a:lumOff val="40000"/>
              </a:schemeClr>
            </a:solidFill>
            <a:miter lim="800000"/>
            <a:headEnd/>
            <a:tailEnd/>
          </a:ln>
          <a:effectLst>
            <a:outerShdw blurRad="50800" dist="38100" dir="2700000" algn="tl" rotWithShape="0">
              <a:prstClr val="black">
                <a:alpha val="40000"/>
              </a:prstClr>
            </a:outerShdw>
          </a:effectLst>
        </p:spPr>
        <p:txBody>
          <a:bodyPr anchor="ctr"/>
          <a:lstStyle/>
          <a:p>
            <a:pPr indent="-342900" algn="ctr" defTabSz="457200">
              <a:defRPr/>
            </a:pPr>
            <a:r>
              <a:rPr lang="da-DK" sz="1600" b="1" kern="0" noProof="1">
                <a:solidFill>
                  <a:srgbClr val="FFFFFF"/>
                </a:solidFill>
                <a:latin typeface="Calibri" pitchFamily="34" charset="0"/>
                <a:ea typeface="華康儷中黑" pitchFamily="49" charset="-120"/>
              </a:rPr>
              <a:t> </a:t>
            </a:r>
          </a:p>
        </p:txBody>
      </p:sp>
      <p:sp>
        <p:nvSpPr>
          <p:cNvPr id="69" name="Rektangel 68"/>
          <p:cNvSpPr>
            <a:spLocks noChangeArrowheads="1"/>
          </p:cNvSpPr>
          <p:nvPr/>
        </p:nvSpPr>
        <p:spPr bwMode="auto">
          <a:xfrm>
            <a:off x="399101" y="3347798"/>
            <a:ext cx="2089656" cy="1417798"/>
          </a:xfrm>
          <a:prstGeom prst="rect">
            <a:avLst/>
          </a:prstGeom>
          <a:gradFill flip="none" rotWithShape="1">
            <a:gsLst>
              <a:gs pos="21000">
                <a:srgbClr val="7DC8DF"/>
              </a:gs>
              <a:gs pos="100000">
                <a:srgbClr val="6699FF"/>
              </a:gs>
            </a:gsLst>
            <a:lin ang="5400000" scaled="1"/>
            <a:tileRect/>
          </a:gradFill>
          <a:ln w="9525">
            <a:solidFill>
              <a:schemeClr val="accent4">
                <a:lumMod val="60000"/>
                <a:lumOff val="40000"/>
              </a:schemeClr>
            </a:solidFill>
            <a:miter lim="800000"/>
            <a:headEnd/>
            <a:tailEnd/>
          </a:ln>
          <a:effectLst>
            <a:outerShdw blurRad="50800" dist="38100" dir="2700000" algn="tl" rotWithShape="0">
              <a:prstClr val="black">
                <a:alpha val="40000"/>
              </a:prstClr>
            </a:outerShdw>
          </a:effectLst>
        </p:spPr>
        <p:txBody>
          <a:bodyPr anchor="ctr"/>
          <a:lstStyle/>
          <a:p>
            <a:pPr indent="-342900" algn="ctr" defTabSz="457200">
              <a:defRPr/>
            </a:pPr>
            <a:endParaRPr lang="da-DK" sz="1600" b="1" kern="0" noProof="1">
              <a:solidFill>
                <a:srgbClr val="FFFFFF"/>
              </a:solidFill>
              <a:latin typeface="Calibri" pitchFamily="34" charset="0"/>
              <a:ea typeface="華康儷中黑" pitchFamily="49" charset="-120"/>
            </a:endParaRPr>
          </a:p>
        </p:txBody>
      </p:sp>
      <p:sp>
        <p:nvSpPr>
          <p:cNvPr id="70" name="Højrepil 69"/>
          <p:cNvSpPr/>
          <p:nvPr/>
        </p:nvSpPr>
        <p:spPr bwMode="auto">
          <a:xfrm rot="5400000">
            <a:off x="1150731" y="3183004"/>
            <a:ext cx="583911" cy="554754"/>
          </a:xfrm>
          <a:prstGeom prst="rightArrow">
            <a:avLst>
              <a:gd name="adj1" fmla="val 50000"/>
              <a:gd name="adj2" fmla="val 82469"/>
            </a:avLst>
          </a:prstGeom>
          <a:gradFill flip="none" rotWithShape="1">
            <a:gsLst>
              <a:gs pos="0">
                <a:srgbClr val="002060"/>
              </a:gs>
              <a:gs pos="100000">
                <a:srgbClr val="1F88C8"/>
              </a:gs>
            </a:gsLst>
            <a:lin ang="2700000" scaled="1"/>
            <a:tileRect/>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400" b="1" kern="0" noProof="1">
                <a:solidFill>
                  <a:sysClr val="window" lastClr="FFFFFF"/>
                </a:solidFill>
                <a:latin typeface="Calibri" pitchFamily="34" charset="0"/>
                <a:ea typeface="華康儷中黑" pitchFamily="49" charset="-120"/>
              </a:rPr>
              <a:t> </a:t>
            </a:r>
          </a:p>
        </p:txBody>
      </p:sp>
      <p:sp>
        <p:nvSpPr>
          <p:cNvPr id="71" name="Rektangel 70"/>
          <p:cNvSpPr>
            <a:spLocks noChangeArrowheads="1"/>
          </p:cNvSpPr>
          <p:nvPr/>
        </p:nvSpPr>
        <p:spPr bwMode="auto">
          <a:xfrm>
            <a:off x="399101" y="1790701"/>
            <a:ext cx="2089654" cy="1417798"/>
          </a:xfrm>
          <a:prstGeom prst="rect">
            <a:avLst/>
          </a:prstGeom>
          <a:solidFill>
            <a:srgbClr val="0070C0"/>
          </a:soli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indent="-342900" algn="ctr" defTabSz="457200" fontAlgn="base">
              <a:spcBef>
                <a:spcPct val="0"/>
              </a:spcBef>
              <a:spcAft>
                <a:spcPct val="0"/>
              </a:spcAft>
              <a:defRPr/>
            </a:pPr>
            <a:endParaRPr lang="da-DK" noProof="1">
              <a:solidFill>
                <a:srgbClr val="FFFFFF"/>
              </a:solidFill>
              <a:latin typeface="Calibri" pitchFamily="34" charset="0"/>
              <a:ea typeface="華康儷中黑" pitchFamily="49" charset="-120"/>
            </a:endParaRPr>
          </a:p>
        </p:txBody>
      </p:sp>
      <p:sp>
        <p:nvSpPr>
          <p:cNvPr id="35860" name="Text Box 52"/>
          <p:cNvSpPr txBox="1">
            <a:spLocks noChangeArrowheads="1"/>
          </p:cNvSpPr>
          <p:nvPr/>
        </p:nvSpPr>
        <p:spPr bwMode="gray">
          <a:xfrm>
            <a:off x="384175" y="2133600"/>
            <a:ext cx="2109601" cy="830997"/>
          </a:xfrm>
          <a:prstGeom prst="rect">
            <a:avLst/>
          </a:prstGeom>
          <a:noFill/>
          <a:ln w="9525">
            <a:noFill/>
            <a:miter lim="800000"/>
            <a:headEnd/>
            <a:tailEnd/>
          </a:ln>
        </p:spPr>
        <p:txBody>
          <a:bodyPr wrap="square">
            <a:spAutoFit/>
          </a:bodyPr>
          <a:lstStyle/>
          <a:p>
            <a:pPr algn="ctr" defTabSz="801688" fontAlgn="base">
              <a:spcBef>
                <a:spcPct val="20000"/>
              </a:spcBef>
              <a:spcAft>
                <a:spcPct val="0"/>
              </a:spcAft>
            </a:pPr>
            <a:r>
              <a:rPr lang="zh-TW" altLang="en-US" sz="2400" noProof="1" smtClean="0">
                <a:solidFill>
                  <a:srgbClr val="FFFFFF"/>
                </a:solidFill>
                <a:latin typeface="Calibri" pitchFamily="34" charset="0"/>
                <a:ea typeface="華康儷中黑" pitchFamily="49" charset="-120"/>
                <a:cs typeface="儷黑 Pro"/>
              </a:rPr>
              <a:t>你</a:t>
            </a:r>
            <a:r>
              <a:rPr lang="en-US" sz="2400" noProof="1" smtClean="0">
                <a:solidFill>
                  <a:srgbClr val="FFFFFF"/>
                </a:solidFill>
                <a:latin typeface="Calibri" pitchFamily="34" charset="0"/>
                <a:ea typeface="華康儷中黑" pitchFamily="49" charset="-120"/>
                <a:cs typeface="儷黑 Pro"/>
              </a:rPr>
              <a:t/>
            </a:r>
            <a:br>
              <a:rPr lang="en-US" sz="2400" noProof="1" smtClean="0">
                <a:solidFill>
                  <a:srgbClr val="FFFFFF"/>
                </a:solidFill>
                <a:latin typeface="Calibri" pitchFamily="34" charset="0"/>
                <a:ea typeface="華康儷中黑" pitchFamily="49" charset="-120"/>
                <a:cs typeface="儷黑 Pro"/>
              </a:rPr>
            </a:br>
            <a:r>
              <a:rPr lang="en-US" sz="2400" noProof="1" smtClean="0">
                <a:solidFill>
                  <a:srgbClr val="FFFFFF"/>
                </a:solidFill>
                <a:latin typeface="Calibri" pitchFamily="34" charset="0"/>
                <a:ea typeface="華康儷中黑" pitchFamily="49" charset="-120"/>
                <a:cs typeface="儷黑 Pro"/>
              </a:rPr>
              <a:t> About You</a:t>
            </a:r>
            <a:endParaRPr lang="en-US" sz="2400" noProof="1">
              <a:solidFill>
                <a:srgbClr val="FFFFFF"/>
              </a:solidFill>
              <a:latin typeface="Calibri" pitchFamily="34" charset="0"/>
              <a:ea typeface="華康儷中黑" pitchFamily="49" charset="-120"/>
              <a:cs typeface="儷黑 Pro"/>
            </a:endParaRPr>
          </a:p>
        </p:txBody>
      </p:sp>
      <p:sp>
        <p:nvSpPr>
          <p:cNvPr id="35861" name="Text Box 52"/>
          <p:cNvSpPr txBox="1">
            <a:spLocks noChangeArrowheads="1"/>
          </p:cNvSpPr>
          <p:nvPr/>
        </p:nvSpPr>
        <p:spPr bwMode="gray">
          <a:xfrm>
            <a:off x="350568" y="5347712"/>
            <a:ext cx="2109601" cy="769441"/>
          </a:xfrm>
          <a:prstGeom prst="rect">
            <a:avLst/>
          </a:prstGeom>
          <a:noFill/>
          <a:ln w="9525">
            <a:noFill/>
            <a:miter lim="800000"/>
            <a:headEnd/>
            <a:tailEnd/>
          </a:ln>
        </p:spPr>
        <p:txBody>
          <a:bodyPr wrap="square">
            <a:spAutoFit/>
          </a:bodyPr>
          <a:lstStyle/>
          <a:p>
            <a:pPr algn="ctr" defTabSz="801688" fontAlgn="base">
              <a:spcBef>
                <a:spcPct val="20000"/>
              </a:spcBef>
              <a:spcAft>
                <a:spcPct val="0"/>
              </a:spcAft>
            </a:pPr>
            <a:r>
              <a:rPr lang="zh-TW" altLang="en-US" sz="2000" noProof="1" smtClean="0">
                <a:solidFill>
                  <a:srgbClr val="FFFFFF"/>
                </a:solidFill>
                <a:latin typeface="Calibri" pitchFamily="34" charset="0"/>
                <a:ea typeface="華康儷中黑" pitchFamily="49" charset="-120"/>
                <a:cs typeface="儷黑 Pro"/>
              </a:rPr>
              <a:t>你</a:t>
            </a:r>
            <a:r>
              <a:rPr lang="en-US" sz="2000" noProof="1" smtClean="0">
                <a:solidFill>
                  <a:srgbClr val="FFFFFF"/>
                </a:solidFill>
                <a:latin typeface="Calibri" pitchFamily="34" charset="0"/>
                <a:ea typeface="華康儷中黑" pitchFamily="49" charset="-120"/>
                <a:cs typeface="儷黑 Pro"/>
              </a:rPr>
              <a:t>的故事</a:t>
            </a:r>
          </a:p>
          <a:p>
            <a:pPr algn="ctr" defTabSz="801688" fontAlgn="base">
              <a:spcBef>
                <a:spcPct val="20000"/>
              </a:spcBef>
              <a:spcAft>
                <a:spcPct val="0"/>
              </a:spcAft>
            </a:pPr>
            <a:r>
              <a:rPr lang="en-US" sz="2000" noProof="1">
                <a:solidFill>
                  <a:srgbClr val="FFFFFF"/>
                </a:solidFill>
                <a:latin typeface="Calibri" pitchFamily="34" charset="0"/>
                <a:ea typeface="華康儷中黑" pitchFamily="49" charset="-120"/>
                <a:cs typeface="儷黑 Pro"/>
              </a:rPr>
              <a:t> </a:t>
            </a:r>
            <a:r>
              <a:rPr lang="en-US" sz="2000" noProof="1" smtClean="0">
                <a:solidFill>
                  <a:srgbClr val="FFFFFF"/>
                </a:solidFill>
                <a:latin typeface="Calibri" pitchFamily="34" charset="0"/>
                <a:ea typeface="華康儷中黑" pitchFamily="49" charset="-120"/>
                <a:cs typeface="儷黑 Pro"/>
              </a:rPr>
              <a:t>Your story</a:t>
            </a:r>
            <a:endParaRPr lang="en-US" sz="2000" noProof="1">
              <a:solidFill>
                <a:srgbClr val="FFFFFF"/>
              </a:solidFill>
              <a:latin typeface="Calibri" pitchFamily="34" charset="0"/>
              <a:ea typeface="華康儷中黑" pitchFamily="49" charset="-120"/>
              <a:cs typeface="儷黑 Pro"/>
            </a:endParaRPr>
          </a:p>
        </p:txBody>
      </p:sp>
      <p:sp>
        <p:nvSpPr>
          <p:cNvPr id="35862" name="Text Box 52"/>
          <p:cNvSpPr txBox="1">
            <a:spLocks noChangeArrowheads="1"/>
          </p:cNvSpPr>
          <p:nvPr/>
        </p:nvSpPr>
        <p:spPr bwMode="gray">
          <a:xfrm>
            <a:off x="384175" y="3765898"/>
            <a:ext cx="2109601" cy="707886"/>
          </a:xfrm>
          <a:prstGeom prst="rect">
            <a:avLst/>
          </a:prstGeom>
          <a:noFill/>
          <a:ln w="9525">
            <a:noFill/>
            <a:miter lim="800000"/>
            <a:headEnd/>
            <a:tailEnd/>
          </a:ln>
        </p:spPr>
        <p:txBody>
          <a:bodyPr wrap="square">
            <a:spAutoFit/>
          </a:bodyPr>
          <a:lstStyle/>
          <a:p>
            <a:pPr algn="ctr" defTabSz="801688" fontAlgn="base">
              <a:spcBef>
                <a:spcPct val="20000"/>
              </a:spcBef>
              <a:spcAft>
                <a:spcPct val="0"/>
              </a:spcAft>
            </a:pPr>
            <a:r>
              <a:rPr lang="en-US" sz="2000" noProof="1" smtClean="0">
                <a:solidFill>
                  <a:srgbClr val="171717"/>
                </a:solidFill>
                <a:latin typeface="Calibri" pitchFamily="34" charset="0"/>
                <a:ea typeface="華康儷中黑" pitchFamily="49" charset="-120"/>
                <a:cs typeface="儷黑 Pro"/>
              </a:rPr>
              <a:t>兩分鐘廣告</a:t>
            </a:r>
            <a:br>
              <a:rPr lang="en-US" sz="2000" noProof="1" smtClean="0">
                <a:solidFill>
                  <a:srgbClr val="171717"/>
                </a:solidFill>
                <a:latin typeface="Calibri" pitchFamily="34" charset="0"/>
                <a:ea typeface="華康儷中黑" pitchFamily="49" charset="-120"/>
                <a:cs typeface="儷黑 Pro"/>
              </a:rPr>
            </a:br>
            <a:r>
              <a:rPr lang="en-US" sz="2000" noProof="1" smtClean="0">
                <a:solidFill>
                  <a:srgbClr val="171717"/>
                </a:solidFill>
                <a:latin typeface="Calibri" pitchFamily="34" charset="0"/>
                <a:ea typeface="華康儷中黑" pitchFamily="49" charset="-120"/>
                <a:cs typeface="儷黑 Pro"/>
              </a:rPr>
              <a:t> Your 2 mins</a:t>
            </a:r>
            <a:endParaRPr lang="en-US" sz="2000" noProof="1">
              <a:solidFill>
                <a:srgbClr val="171717"/>
              </a:solidFill>
              <a:latin typeface="Calibri" pitchFamily="34" charset="0"/>
              <a:ea typeface="華康儷中黑" pitchFamily="49" charset="-120"/>
              <a:cs typeface="儷黑 Pro"/>
            </a:endParaRPr>
          </a:p>
        </p:txBody>
      </p:sp>
      <p:sp>
        <p:nvSpPr>
          <p:cNvPr id="35852" name="Text Box 52"/>
          <p:cNvSpPr txBox="1">
            <a:spLocks noChangeArrowheads="1"/>
          </p:cNvSpPr>
          <p:nvPr/>
        </p:nvSpPr>
        <p:spPr bwMode="gray">
          <a:xfrm>
            <a:off x="2652898" y="2248738"/>
            <a:ext cx="2109601" cy="277000"/>
          </a:xfrm>
          <a:prstGeom prst="rect">
            <a:avLst/>
          </a:prstGeom>
          <a:noFill/>
          <a:ln w="9525">
            <a:noFill/>
            <a:miter lim="800000"/>
            <a:headEnd/>
            <a:tailEnd/>
          </a:ln>
        </p:spPr>
        <p:txBody>
          <a:bodyPr wrap="square">
            <a:spAutoFit/>
          </a:bodyPr>
          <a:lstStyle/>
          <a:p>
            <a:pPr algn="ctr" defTabSz="801688" fontAlgn="base">
              <a:spcBef>
                <a:spcPct val="20000"/>
              </a:spcBef>
              <a:spcAft>
                <a:spcPct val="0"/>
              </a:spcAft>
            </a:pPr>
            <a:endParaRPr lang="en-US" sz="1200" noProof="1">
              <a:solidFill>
                <a:srgbClr val="D7D8D9"/>
              </a:solidFill>
              <a:latin typeface="Calibri" pitchFamily="34" charset="0"/>
              <a:ea typeface="華康儷中黑" pitchFamily="49" charset="-120"/>
            </a:endParaRPr>
          </a:p>
        </p:txBody>
      </p:sp>
      <p:sp>
        <p:nvSpPr>
          <p:cNvPr id="85" name="Text Box 52"/>
          <p:cNvSpPr txBox="1">
            <a:spLocks noChangeArrowheads="1"/>
          </p:cNvSpPr>
          <p:nvPr/>
        </p:nvSpPr>
        <p:spPr bwMode="gray">
          <a:xfrm>
            <a:off x="2706879" y="5309435"/>
            <a:ext cx="2109557" cy="769441"/>
          </a:xfrm>
          <a:prstGeom prst="rect">
            <a:avLst/>
          </a:prstGeom>
          <a:noFill/>
          <a:ln w="9525">
            <a:noFill/>
            <a:miter lim="800000"/>
            <a:headEnd/>
            <a:tailEnd/>
          </a:ln>
        </p:spPr>
        <p:txBody>
          <a:bodyPr wrap="square">
            <a:spAutoFit/>
          </a:bodyPr>
          <a:lstStyle/>
          <a:p>
            <a:pPr algn="ctr" defTabSz="801688">
              <a:spcBef>
                <a:spcPct val="20000"/>
              </a:spcBef>
              <a:defRPr/>
            </a:pPr>
            <a:r>
              <a:rPr lang="zh-TW" altLang="en-US" sz="2000" dirty="0" smtClean="0">
                <a:solidFill>
                  <a:srgbClr val="FFFFFF"/>
                </a:solidFill>
                <a:latin typeface="Calibri" pitchFamily="34" charset="0"/>
                <a:ea typeface="華康儷中黑" pitchFamily="49" charset="-120"/>
                <a:cs typeface="儷黑 Pro"/>
              </a:rPr>
              <a:t>你的主修</a:t>
            </a:r>
            <a:endParaRPr lang="en-US" altLang="zh-TW" sz="2000" dirty="0" smtClean="0">
              <a:solidFill>
                <a:srgbClr val="FFFFFF"/>
              </a:solidFill>
              <a:latin typeface="Calibri" pitchFamily="34" charset="0"/>
              <a:ea typeface="華康儷中黑" pitchFamily="49" charset="-120"/>
              <a:cs typeface="儷黑 Pro"/>
            </a:endParaRPr>
          </a:p>
          <a:p>
            <a:pPr algn="ctr" defTabSz="801688">
              <a:spcBef>
                <a:spcPct val="20000"/>
              </a:spcBef>
              <a:defRPr/>
            </a:pPr>
            <a:r>
              <a:rPr lang="en-US" sz="2000" noProof="1">
                <a:solidFill>
                  <a:srgbClr val="FFFFFF"/>
                </a:solidFill>
                <a:latin typeface="Calibri" pitchFamily="34" charset="0"/>
                <a:ea typeface="華康儷中黑" pitchFamily="49" charset="-120"/>
                <a:cs typeface="儷黑 Pro"/>
              </a:rPr>
              <a:t> </a:t>
            </a:r>
            <a:r>
              <a:rPr lang="en-US" sz="2000" noProof="1" smtClean="0">
                <a:solidFill>
                  <a:srgbClr val="FFFFFF"/>
                </a:solidFill>
                <a:latin typeface="Calibri" pitchFamily="34" charset="0"/>
                <a:ea typeface="華康儷中黑" pitchFamily="49" charset="-120"/>
                <a:cs typeface="儷黑 Pro"/>
              </a:rPr>
              <a:t>Your Major</a:t>
            </a:r>
            <a:endParaRPr lang="da-DK" sz="2000" noProof="1">
              <a:solidFill>
                <a:srgbClr val="FFFFFF"/>
              </a:solidFill>
              <a:latin typeface="Calibri" pitchFamily="34" charset="0"/>
              <a:ea typeface="華康儷中黑" pitchFamily="49" charset="-120"/>
              <a:cs typeface="儷黑 Pro"/>
            </a:endParaRPr>
          </a:p>
        </p:txBody>
      </p:sp>
      <p:sp>
        <p:nvSpPr>
          <p:cNvPr id="35854" name="Text Box 52"/>
          <p:cNvSpPr txBox="1">
            <a:spLocks noChangeArrowheads="1"/>
          </p:cNvSpPr>
          <p:nvPr/>
        </p:nvSpPr>
        <p:spPr bwMode="gray">
          <a:xfrm>
            <a:off x="2652898" y="3548865"/>
            <a:ext cx="2109601" cy="1015663"/>
          </a:xfrm>
          <a:prstGeom prst="rect">
            <a:avLst/>
          </a:prstGeom>
          <a:noFill/>
          <a:ln w="9525">
            <a:noFill/>
            <a:miter lim="800000"/>
            <a:headEnd/>
            <a:tailEnd/>
          </a:ln>
        </p:spPr>
        <p:txBody>
          <a:bodyPr wrap="square">
            <a:spAutoFit/>
          </a:bodyPr>
          <a:lstStyle/>
          <a:p>
            <a:pPr algn="ctr" defTabSz="801688">
              <a:spcBef>
                <a:spcPct val="20000"/>
              </a:spcBef>
            </a:pPr>
            <a:r>
              <a:rPr lang="zh-TW" altLang="en-US" sz="2000" dirty="0">
                <a:latin typeface="Calibri" pitchFamily="34" charset="0"/>
                <a:ea typeface="華康儷中黑" pitchFamily="49" charset="-120"/>
              </a:rPr>
              <a:t>你最喜歡的資</a:t>
            </a:r>
            <a:r>
              <a:rPr lang="zh-TW" altLang="en-US" sz="2000" dirty="0" smtClean="0">
                <a:latin typeface="Calibri" pitchFamily="34" charset="0"/>
                <a:ea typeface="華康儷中黑" pitchFamily="49" charset="-120"/>
              </a:rPr>
              <a:t>源</a:t>
            </a:r>
            <a:r>
              <a:rPr lang="en-US" altLang="zh-TW" sz="2000" dirty="0" smtClean="0">
                <a:latin typeface="Calibri" pitchFamily="34" charset="0"/>
                <a:ea typeface="華康儷中黑" pitchFamily="49" charset="-120"/>
              </a:rPr>
              <a:t/>
            </a:r>
            <a:br>
              <a:rPr lang="en-US" altLang="zh-TW" sz="2000" dirty="0" smtClean="0">
                <a:latin typeface="Calibri" pitchFamily="34" charset="0"/>
                <a:ea typeface="華康儷中黑" pitchFamily="49" charset="-120"/>
              </a:rPr>
            </a:br>
            <a:r>
              <a:rPr lang="en-US" altLang="zh-TW" sz="2000" dirty="0" smtClean="0">
                <a:latin typeface="Calibri" pitchFamily="34" charset="0"/>
                <a:ea typeface="華康儷中黑" pitchFamily="49" charset="-120"/>
              </a:rPr>
              <a:t> Your Favorite Resources</a:t>
            </a:r>
            <a:endParaRPr lang="en-US" sz="2000" noProof="1">
              <a:solidFill>
                <a:srgbClr val="171717"/>
              </a:solidFill>
              <a:latin typeface="Calibri" pitchFamily="34" charset="0"/>
              <a:ea typeface="華康儷中黑" pitchFamily="49" charset="-120"/>
            </a:endParaRPr>
          </a:p>
        </p:txBody>
      </p:sp>
      <p:sp>
        <p:nvSpPr>
          <p:cNvPr id="29" name="TextBox 28"/>
          <p:cNvSpPr txBox="1"/>
          <p:nvPr/>
        </p:nvSpPr>
        <p:spPr>
          <a:xfrm>
            <a:off x="5994400" y="1811438"/>
            <a:ext cx="3149600" cy="2123658"/>
          </a:xfrm>
          <a:prstGeom prst="rect">
            <a:avLst/>
          </a:prstGeom>
          <a:noFill/>
        </p:spPr>
        <p:txBody>
          <a:bodyPr wrap="square" rtlCol="0">
            <a:spAutoFit/>
          </a:bodyPr>
          <a:lstStyle/>
          <a:p>
            <a:pPr algn="ctr" defTabSz="801688"/>
            <a:r>
              <a:rPr lang="en-US" sz="2800" dirty="0" err="1"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cs typeface="儷黑 Pro"/>
              </a:rPr>
              <a:t>物色</a:t>
            </a:r>
            <a:r>
              <a:rPr lang="zh-TW" altLang="en-US" sz="2800"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cs typeface="儷黑 Pro"/>
              </a:rPr>
              <a:t>、</a:t>
            </a:r>
            <a:r>
              <a:rPr lang="en-US" sz="2800" dirty="0" err="1"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cs typeface="儷黑 Pro"/>
              </a:rPr>
              <a:t>招募</a:t>
            </a:r>
            <a:r>
              <a:rPr lang="zh-TW" altLang="en-US" sz="2800"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cs typeface="儷黑 Pro"/>
              </a:rPr>
              <a:t>、跟進</a:t>
            </a:r>
            <a:r>
              <a:rPr lang="en-US" altLang="zh-TW" sz="2800"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cs typeface="儷黑 Pro"/>
              </a:rPr>
              <a:t/>
            </a:r>
            <a:br>
              <a:rPr lang="en-US" altLang="zh-TW" sz="2800"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cs typeface="儷黑 Pro"/>
              </a:rPr>
            </a:br>
            <a:r>
              <a:rPr lang="en-US" altLang="zh-TW" sz="2000"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cs typeface="儷黑 Pro"/>
              </a:rPr>
              <a:t>Prospecting, Recruiting, Sponsoring</a:t>
            </a:r>
            <a:endParaRPr lang="en-US" sz="2000" dirty="0">
              <a:solidFill>
                <a:schemeClr val="bg1"/>
              </a:solidFill>
              <a:effectLst>
                <a:outerShdw blurRad="38100" dist="38100" dir="2700000" algn="tl">
                  <a:srgbClr val="000000">
                    <a:alpha val="43137"/>
                  </a:srgbClr>
                </a:outerShdw>
              </a:effectLst>
              <a:latin typeface="Calibri" pitchFamily="34" charset="0"/>
              <a:ea typeface="華康儷中黑" pitchFamily="49" charset="-120"/>
              <a:cs typeface="儷黑 Pro"/>
            </a:endParaRPr>
          </a:p>
          <a:p>
            <a:pPr algn="ctr" defTabSz="457200" fontAlgn="base">
              <a:spcBef>
                <a:spcPct val="0"/>
              </a:spcBef>
              <a:spcAft>
                <a:spcPct val="0"/>
              </a:spcAft>
            </a:pPr>
            <a:endParaRPr lang="en-US" sz="2000" dirty="0" smtClean="0">
              <a:solidFill>
                <a:srgbClr val="C00000"/>
              </a:solidFill>
              <a:latin typeface="Calibri" pitchFamily="34" charset="0"/>
              <a:ea typeface="華康儷中黑" pitchFamily="49" charset="-120"/>
              <a:cs typeface="儷黑 Pro"/>
            </a:endParaRPr>
          </a:p>
          <a:p>
            <a:pPr algn="ctr" defTabSz="457200"/>
            <a:r>
              <a:rPr lang="zh-TW" altLang="en-US" sz="2400" dirty="0">
                <a:solidFill>
                  <a:srgbClr val="FFC000"/>
                </a:solidFill>
                <a:effectLst>
                  <a:outerShdw blurRad="38100" dist="38100" dir="2700000" algn="tl">
                    <a:srgbClr val="000000">
                      <a:alpha val="43137"/>
                    </a:srgbClr>
                  </a:outerShdw>
                </a:effectLst>
                <a:latin typeface="Calibri" pitchFamily="34" charset="0"/>
                <a:ea typeface="華康儷中黑" pitchFamily="49" charset="-120"/>
                <a:cs typeface="儷黑 Pro"/>
              </a:rPr>
              <a:t>變得簡單</a:t>
            </a:r>
            <a:r>
              <a:rPr lang="zh-TW" altLang="en-US" sz="2400" dirty="0" smtClean="0">
                <a:solidFill>
                  <a:srgbClr val="FFC000"/>
                </a:solidFill>
                <a:effectLst>
                  <a:outerShdw blurRad="38100" dist="38100" dir="2700000" algn="tl">
                    <a:srgbClr val="000000">
                      <a:alpha val="43137"/>
                    </a:srgbClr>
                  </a:outerShdw>
                </a:effectLst>
                <a:latin typeface="Calibri" pitchFamily="34" charset="0"/>
                <a:ea typeface="華康儷中黑" pitchFamily="49" charset="-120"/>
                <a:cs typeface="儷黑 Pro"/>
              </a:rPr>
              <a:t>！</a:t>
            </a:r>
            <a:endParaRPr lang="en-US" altLang="zh-TW" sz="2400" dirty="0" smtClean="0">
              <a:solidFill>
                <a:srgbClr val="FFC000"/>
              </a:solidFill>
              <a:effectLst>
                <a:outerShdw blurRad="38100" dist="38100" dir="2700000" algn="tl">
                  <a:srgbClr val="000000">
                    <a:alpha val="43137"/>
                  </a:srgbClr>
                </a:outerShdw>
              </a:effectLst>
              <a:latin typeface="Calibri" pitchFamily="34" charset="0"/>
              <a:ea typeface="華康儷中黑" pitchFamily="49" charset="-120"/>
              <a:cs typeface="儷黑 Pro"/>
            </a:endParaRPr>
          </a:p>
          <a:p>
            <a:pPr algn="ctr" defTabSz="457200"/>
            <a:r>
              <a:rPr lang="en-US" sz="2000" dirty="0" smtClean="0">
                <a:solidFill>
                  <a:srgbClr val="FFC000"/>
                </a:solidFill>
                <a:effectLst>
                  <a:outerShdw blurRad="38100" dist="38100" dir="2700000" algn="tl">
                    <a:srgbClr val="000000">
                      <a:alpha val="43137"/>
                    </a:srgbClr>
                  </a:outerShdw>
                </a:effectLst>
                <a:latin typeface="Calibri" pitchFamily="34" charset="0"/>
                <a:ea typeface="華康儷中黑" pitchFamily="49" charset="-120"/>
                <a:cs typeface="儷黑 Pro"/>
              </a:rPr>
              <a:t>Gets easier!</a:t>
            </a:r>
            <a:endParaRPr lang="en-US" sz="2000" dirty="0">
              <a:solidFill>
                <a:srgbClr val="FFC000"/>
              </a:solidFill>
              <a:effectLst>
                <a:outerShdw blurRad="38100" dist="38100" dir="2700000" algn="tl">
                  <a:srgbClr val="000000">
                    <a:alpha val="43137"/>
                  </a:srgbClr>
                </a:outerShdw>
              </a:effectLst>
              <a:latin typeface="Calibri" pitchFamily="34" charset="0"/>
              <a:ea typeface="華康儷中黑" pitchFamily="49" charset="-120"/>
              <a:cs typeface="儷黑 Pro"/>
            </a:endParaRPr>
          </a:p>
        </p:txBody>
      </p:sp>
      <p:pic>
        <p:nvPicPr>
          <p:cNvPr id="30" name="Picture 29"/>
          <p:cNvPicPr>
            <a:picLocks noChangeAspect="1"/>
          </p:cNvPicPr>
          <p:nvPr/>
        </p:nvPicPr>
        <p:blipFill>
          <a:blip r:embed="rId3" cstate="print"/>
          <a:stretch>
            <a:fillRect/>
          </a:stretch>
        </p:blipFill>
        <p:spPr>
          <a:xfrm>
            <a:off x="6065079" y="3940085"/>
            <a:ext cx="2684760" cy="26770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Text Box 52"/>
          <p:cNvSpPr txBox="1">
            <a:spLocks noChangeArrowheads="1"/>
          </p:cNvSpPr>
          <p:nvPr/>
        </p:nvSpPr>
        <p:spPr bwMode="gray">
          <a:xfrm>
            <a:off x="2619375" y="2080764"/>
            <a:ext cx="2109600" cy="732508"/>
          </a:xfrm>
          <a:prstGeom prst="rect">
            <a:avLst/>
          </a:prstGeom>
          <a:noFill/>
          <a:ln w="9525">
            <a:noFill/>
            <a:miter lim="800000"/>
            <a:headEnd/>
            <a:tailEnd/>
          </a:ln>
        </p:spPr>
        <p:txBody>
          <a:bodyPr wrap="square">
            <a:spAutoFit/>
          </a:bodyPr>
          <a:lstStyle/>
          <a:p>
            <a:pPr algn="ctr" defTabSz="801688" fontAlgn="base">
              <a:spcBef>
                <a:spcPct val="20000"/>
              </a:spcBef>
              <a:spcAft>
                <a:spcPct val="0"/>
              </a:spcAft>
            </a:pPr>
            <a:r>
              <a:rPr lang="zh-CN" altLang="en-US" sz="2000" noProof="1" smtClean="0">
                <a:solidFill>
                  <a:srgbClr val="FFFFFF"/>
                </a:solidFill>
                <a:latin typeface="Calibri" pitchFamily="34" charset="0"/>
                <a:ea typeface="華康儷中黑" pitchFamily="49" charset="-120"/>
              </a:rPr>
              <a:t>連接</a:t>
            </a:r>
            <a:r>
              <a:rPr lang="en-US" sz="2000" noProof="1" smtClean="0">
                <a:solidFill>
                  <a:srgbClr val="FFFFFF"/>
                </a:solidFill>
                <a:latin typeface="Calibri" pitchFamily="34" charset="0"/>
                <a:ea typeface="華康儷中黑" pitchFamily="49" charset="-120"/>
              </a:rPr>
              <a:t>Shop.com</a:t>
            </a:r>
          </a:p>
          <a:p>
            <a:pPr algn="ctr" defTabSz="801688" fontAlgn="base">
              <a:spcBef>
                <a:spcPct val="20000"/>
              </a:spcBef>
              <a:spcAft>
                <a:spcPct val="0"/>
              </a:spcAft>
            </a:pPr>
            <a:r>
              <a:rPr lang="en-US" noProof="1" smtClean="0">
                <a:solidFill>
                  <a:srgbClr val="FFFFFF"/>
                </a:solidFill>
                <a:latin typeface="Calibri" pitchFamily="34" charset="0"/>
                <a:ea typeface="華康儷中黑" pitchFamily="49" charset="-120"/>
              </a:rPr>
              <a:t>Connect SHOP.COM</a:t>
            </a:r>
            <a:endParaRPr lang="en-US" noProof="1">
              <a:solidFill>
                <a:srgbClr val="FFFFFF"/>
              </a:solidFill>
              <a:latin typeface="Calibri" pitchFamily="34" charset="0"/>
              <a:ea typeface="華康儷中黑" pitchFamily="49" charset="-120"/>
            </a:endParaRPr>
          </a:p>
        </p:txBody>
      </p:sp>
      <p:sp>
        <p:nvSpPr>
          <p:cNvPr id="34" name="Equal 33"/>
          <p:cNvSpPr/>
          <p:nvPr/>
        </p:nvSpPr>
        <p:spPr>
          <a:xfrm>
            <a:off x="5080000" y="1968500"/>
            <a:ext cx="914400" cy="914400"/>
          </a:xfrm>
          <a:prstGeom prst="mathEqual">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CF9"/>
              </a:solidFill>
              <a:latin typeface="Calibri" pitchFamily="34" charset="0"/>
              <a:ea typeface="華康儷中黑" pitchFamily="49" charset="-120"/>
            </a:endParaRPr>
          </a:p>
        </p:txBody>
      </p:sp>
      <p:sp>
        <p:nvSpPr>
          <p:cNvPr id="27" name="Rectangle 5"/>
          <p:cNvSpPr txBox="1">
            <a:spLocks noChangeArrowheads="1"/>
          </p:cNvSpPr>
          <p:nvPr/>
        </p:nvSpPr>
        <p:spPr bwMode="gray">
          <a:xfrm>
            <a:off x="1079500" y="744537"/>
            <a:ext cx="6807199" cy="600075"/>
          </a:xfrm>
          <a:prstGeom prst="rect">
            <a:avLst/>
          </a:prstGeom>
          <a:noFill/>
          <a:ln w="9525">
            <a:noFill/>
            <a:miter lim="800000"/>
            <a:headEnd/>
            <a:tailEnd/>
          </a:ln>
        </p:spPr>
        <p:txBody>
          <a:bodyPr lIns="0" rIns="0" anchor="ctr"/>
          <a:lstStyle/>
          <a:p>
            <a:pPr algn="ctr" eaLnBrk="0" hangingPunct="0">
              <a:lnSpc>
                <a:spcPct val="95000"/>
              </a:lnSpc>
            </a:pPr>
            <a:r>
              <a:rPr lang="en-US" sz="2800" b="1" dirty="0">
                <a:solidFill>
                  <a:schemeClr val="bg1"/>
                </a:solidFill>
                <a:effectLst>
                  <a:outerShdw blurRad="38100" dist="38100" dir="2700000" algn="tl">
                    <a:srgbClr val="000000">
                      <a:alpha val="43137"/>
                    </a:srgbClr>
                  </a:outerShdw>
                </a:effectLst>
                <a:latin typeface="Calibri" pitchFamily="34" charset="0"/>
                <a:ea typeface="華康儷中黑" pitchFamily="49" charset="-120"/>
              </a:rPr>
              <a:t>Use your Personal </a:t>
            </a:r>
            <a:r>
              <a:rPr lang="en-US" sz="2800" b="1"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website (</a:t>
            </a:r>
            <a:r>
              <a:rPr lang="en-US" sz="2800" b="1" dirty="0">
                <a:solidFill>
                  <a:schemeClr val="bg1"/>
                </a:solidFill>
                <a:effectLst>
                  <a:outerShdw blurRad="38100" dist="38100" dir="2700000" algn="tl">
                    <a:srgbClr val="000000">
                      <a:alpha val="43137"/>
                    </a:srgbClr>
                  </a:outerShdw>
                </a:effectLst>
                <a:latin typeface="Calibri" pitchFamily="34" charset="0"/>
                <a:ea typeface="華康儷中黑" pitchFamily="49" charset="-120"/>
              </a:rPr>
              <a:t>DRS)</a:t>
            </a:r>
            <a:endParaRPr lang="en-US" sz="2800" b="1" dirty="0">
              <a:solidFill>
                <a:schemeClr val="bg1"/>
              </a:solidFill>
              <a:latin typeface="Calibri" pitchFamily="34" charset="0"/>
              <a:ea typeface="華康儷中黑" pitchFamily="49" charset="-120"/>
              <a:cs typeface="儷黑 Pro"/>
            </a:endParaRPr>
          </a:p>
        </p:txBody>
      </p:sp>
      <p:sp>
        <p:nvSpPr>
          <p:cNvPr id="28" name="Rectangle 4"/>
          <p:cNvSpPr>
            <a:spLocks noChangeArrowheads="1"/>
          </p:cNvSpPr>
          <p:nvPr/>
        </p:nvSpPr>
        <p:spPr bwMode="gray">
          <a:xfrm>
            <a:off x="1308100" y="1331912"/>
            <a:ext cx="6311900" cy="358775"/>
          </a:xfrm>
          <a:prstGeom prst="rect">
            <a:avLst/>
          </a:prstGeom>
          <a:noFill/>
          <a:ln w="9525">
            <a:noFill/>
            <a:miter lim="800000"/>
            <a:headEnd/>
            <a:tailEnd/>
          </a:ln>
        </p:spPr>
        <p:txBody>
          <a:bodyPr lIns="0" tIns="0" rIns="0" bIns="0" anchor="ctr"/>
          <a:lstStyle/>
          <a:p>
            <a:pPr algn="ctr"/>
            <a:r>
              <a:rPr lang="en-US" sz="2800" b="1" dirty="0" smtClean="0">
                <a:solidFill>
                  <a:srgbClr val="FFC000"/>
                </a:solidFill>
                <a:effectLst>
                  <a:outerShdw blurRad="38100" dist="38100" dir="2700000" algn="tl">
                    <a:srgbClr val="000000">
                      <a:alpha val="43137"/>
                    </a:srgbClr>
                  </a:outerShdw>
                </a:effectLst>
                <a:latin typeface="Calibri" pitchFamily="34" charset="0"/>
                <a:ea typeface="華康儷中黑" pitchFamily="49" charset="-120"/>
              </a:rPr>
              <a:t>as </a:t>
            </a:r>
            <a:r>
              <a:rPr lang="en-US" sz="2800" b="1" dirty="0">
                <a:solidFill>
                  <a:srgbClr val="FFC000"/>
                </a:solidFill>
                <a:effectLst>
                  <a:outerShdw blurRad="38100" dist="38100" dir="2700000" algn="tl">
                    <a:srgbClr val="000000">
                      <a:alpha val="43137"/>
                    </a:srgbClr>
                  </a:outerShdw>
                </a:effectLst>
                <a:latin typeface="Calibri" pitchFamily="34" charset="0"/>
                <a:ea typeface="華康儷中黑" pitchFamily="49" charset="-120"/>
              </a:rPr>
              <a:t>Product of the Product</a:t>
            </a:r>
          </a:p>
        </p:txBody>
      </p:sp>
      <p:sp>
        <p:nvSpPr>
          <p:cNvPr id="2" name="Rectangle 1"/>
          <p:cNvSpPr/>
          <p:nvPr/>
        </p:nvSpPr>
        <p:spPr>
          <a:xfrm>
            <a:off x="1602529" y="159762"/>
            <a:ext cx="5929828" cy="584775"/>
          </a:xfrm>
          <a:prstGeom prst="rect">
            <a:avLst/>
          </a:prstGeom>
        </p:spPr>
        <p:txBody>
          <a:bodyPr wrap="none">
            <a:spAutoFit/>
          </a:bodyPr>
          <a:lstStyle/>
          <a:p>
            <a:r>
              <a:rPr lang="zh-TW" altLang="en-US" sz="3200" dirty="0">
                <a:solidFill>
                  <a:srgbClr val="92D050"/>
                </a:solidFill>
                <a:effectLst>
                  <a:outerShdw blurRad="38100" dist="38100" dir="2700000" algn="tl">
                    <a:srgbClr val="000000">
                      <a:alpha val="43137"/>
                    </a:srgbClr>
                  </a:outerShdw>
                </a:effectLst>
                <a:latin typeface="Calibri" pitchFamily="34" charset="0"/>
                <a:ea typeface="華康儷中黑" pitchFamily="49" charset="-120"/>
                <a:cs typeface="儷黑 Pro"/>
              </a:rPr>
              <a:t>經銷</a:t>
            </a:r>
            <a:r>
              <a:rPr lang="zh-TW" altLang="en-US" sz="3200"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cs typeface="儷黑 Pro"/>
              </a:rPr>
              <a:t>商</a:t>
            </a:r>
            <a:r>
              <a:rPr lang="zh-CN" altLang="en-US" sz="3200" dirty="0">
                <a:solidFill>
                  <a:srgbClr val="92D050"/>
                </a:solidFill>
                <a:effectLst>
                  <a:outerShdw blurRad="38100" dist="38100" dir="2700000" algn="tl">
                    <a:srgbClr val="000000">
                      <a:alpha val="43137"/>
                    </a:srgbClr>
                  </a:outerShdw>
                </a:effectLst>
                <a:latin typeface="Calibri" pitchFamily="34" charset="0"/>
                <a:ea typeface="華康儷中黑" pitchFamily="49" charset="-120"/>
                <a:cs typeface="儷黑 Pro"/>
              </a:rPr>
              <a:t>個人</a:t>
            </a:r>
            <a:r>
              <a:rPr lang="zh-TW" altLang="en-US" sz="3200"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cs typeface="儷黑 Pro"/>
              </a:rPr>
              <a:t>網站：</a:t>
            </a:r>
            <a:r>
              <a:rPr lang="zh-CN" altLang="en-US" sz="3200"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cs typeface="儷黑 Pro"/>
              </a:rPr>
              <a:t>產品</a:t>
            </a:r>
            <a:r>
              <a:rPr lang="zh-CN" altLang="en-US" sz="3200" dirty="0">
                <a:solidFill>
                  <a:srgbClr val="92D050"/>
                </a:solidFill>
                <a:effectLst>
                  <a:outerShdw blurRad="38100" dist="38100" dir="2700000" algn="tl">
                    <a:srgbClr val="000000">
                      <a:alpha val="43137"/>
                    </a:srgbClr>
                  </a:outerShdw>
                </a:effectLst>
                <a:latin typeface="Calibri" pitchFamily="34" charset="0"/>
                <a:ea typeface="華康儷中黑" pitchFamily="49" charset="-120"/>
                <a:cs typeface="儷黑 Pro"/>
              </a:rPr>
              <a:t>中的產品</a:t>
            </a:r>
            <a:endParaRPr lang="en-US" sz="3200" dirty="0">
              <a:solidFill>
                <a:srgbClr val="92D050"/>
              </a:solidFill>
              <a:latin typeface="Calibri" pitchFamily="34" charset="0"/>
              <a:ea typeface="華康儷中黑" pitchFamily="49" charset="-120"/>
            </a:endParaRPr>
          </a:p>
        </p:txBody>
      </p:sp>
    </p:spTree>
    <p:extLst>
      <p:ext uri="{BB962C8B-B14F-4D97-AF65-F5344CB8AC3E}">
        <p14:creationId xmlns="" xmlns:p14="http://schemas.microsoft.com/office/powerpoint/2010/main" val="216574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500" fill="hold"/>
                                        <p:tgtEl>
                                          <p:spTgt spid="71"/>
                                        </p:tgtEl>
                                        <p:attrNameLst>
                                          <p:attrName>ppt_w</p:attrName>
                                        </p:attrNameLst>
                                      </p:cBhvr>
                                      <p:tavLst>
                                        <p:tav tm="0">
                                          <p:val>
                                            <p:fltVal val="0"/>
                                          </p:val>
                                        </p:tav>
                                        <p:tav tm="100000">
                                          <p:val>
                                            <p:strVal val="#ppt_w"/>
                                          </p:val>
                                        </p:tav>
                                      </p:tavLst>
                                    </p:anim>
                                    <p:anim calcmode="lin" valueType="num">
                                      <p:cBhvr>
                                        <p:cTn id="8" dur="500" fill="hold"/>
                                        <p:tgtEl>
                                          <p:spTgt spid="71"/>
                                        </p:tgtEl>
                                        <p:attrNameLst>
                                          <p:attrName>ppt_h</p:attrName>
                                        </p:attrNameLst>
                                      </p:cBhvr>
                                      <p:tavLst>
                                        <p:tav tm="0">
                                          <p:val>
                                            <p:fltVal val="0"/>
                                          </p:val>
                                        </p:tav>
                                        <p:tav tm="100000">
                                          <p:val>
                                            <p:strVal val="#ppt_h"/>
                                          </p:val>
                                        </p:tav>
                                      </p:tavLst>
                                    </p:anim>
                                    <p:animEffect transition="in" filter="fade">
                                      <p:cBhvr>
                                        <p:cTn id="9" dur="500"/>
                                        <p:tgtEl>
                                          <p:spTgt spid="7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5860"/>
                                        </p:tgtEl>
                                        <p:attrNameLst>
                                          <p:attrName>style.visibility</p:attrName>
                                        </p:attrNameLst>
                                      </p:cBhvr>
                                      <p:to>
                                        <p:strVal val="visible"/>
                                      </p:to>
                                    </p:set>
                                    <p:anim calcmode="lin" valueType="num">
                                      <p:cBhvr>
                                        <p:cTn id="12" dur="500" fill="hold"/>
                                        <p:tgtEl>
                                          <p:spTgt spid="35860"/>
                                        </p:tgtEl>
                                        <p:attrNameLst>
                                          <p:attrName>ppt_w</p:attrName>
                                        </p:attrNameLst>
                                      </p:cBhvr>
                                      <p:tavLst>
                                        <p:tav tm="0">
                                          <p:val>
                                            <p:fltVal val="0"/>
                                          </p:val>
                                        </p:tav>
                                        <p:tav tm="100000">
                                          <p:val>
                                            <p:strVal val="#ppt_w"/>
                                          </p:val>
                                        </p:tav>
                                      </p:tavLst>
                                    </p:anim>
                                    <p:anim calcmode="lin" valueType="num">
                                      <p:cBhvr>
                                        <p:cTn id="13" dur="500" fill="hold"/>
                                        <p:tgtEl>
                                          <p:spTgt spid="35860"/>
                                        </p:tgtEl>
                                        <p:attrNameLst>
                                          <p:attrName>ppt_h</p:attrName>
                                        </p:attrNameLst>
                                      </p:cBhvr>
                                      <p:tavLst>
                                        <p:tav tm="0">
                                          <p:val>
                                            <p:fltVal val="0"/>
                                          </p:val>
                                        </p:tav>
                                        <p:tav tm="100000">
                                          <p:val>
                                            <p:strVal val="#ppt_h"/>
                                          </p:val>
                                        </p:tav>
                                      </p:tavLst>
                                    </p:anim>
                                    <p:animEffect transition="in" filter="fade">
                                      <p:cBhvr>
                                        <p:cTn id="14" dur="500"/>
                                        <p:tgtEl>
                                          <p:spTgt spid="35860"/>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70"/>
                                        </p:tgtEl>
                                        <p:attrNameLst>
                                          <p:attrName>style.visibility</p:attrName>
                                        </p:attrNameLst>
                                      </p:cBhvr>
                                      <p:to>
                                        <p:strVal val="visible"/>
                                      </p:to>
                                    </p:set>
                                    <p:anim calcmode="lin" valueType="num">
                                      <p:cBhvr>
                                        <p:cTn id="17" dur="500" fill="hold"/>
                                        <p:tgtEl>
                                          <p:spTgt spid="70"/>
                                        </p:tgtEl>
                                        <p:attrNameLst>
                                          <p:attrName>ppt_w</p:attrName>
                                        </p:attrNameLst>
                                      </p:cBhvr>
                                      <p:tavLst>
                                        <p:tav tm="0">
                                          <p:val>
                                            <p:fltVal val="0"/>
                                          </p:val>
                                        </p:tav>
                                        <p:tav tm="100000">
                                          <p:val>
                                            <p:strVal val="#ppt_w"/>
                                          </p:val>
                                        </p:tav>
                                      </p:tavLst>
                                    </p:anim>
                                    <p:anim calcmode="lin" valueType="num">
                                      <p:cBhvr>
                                        <p:cTn id="18" dur="500" fill="hold"/>
                                        <p:tgtEl>
                                          <p:spTgt spid="70"/>
                                        </p:tgtEl>
                                        <p:attrNameLst>
                                          <p:attrName>ppt_h</p:attrName>
                                        </p:attrNameLst>
                                      </p:cBhvr>
                                      <p:tavLst>
                                        <p:tav tm="0">
                                          <p:val>
                                            <p:fltVal val="0"/>
                                          </p:val>
                                        </p:tav>
                                        <p:tav tm="100000">
                                          <p:val>
                                            <p:strVal val="#ppt_h"/>
                                          </p:val>
                                        </p:tav>
                                      </p:tavLst>
                                    </p:anim>
                                    <p:animEffect transition="in" filter="fade">
                                      <p:cBhvr>
                                        <p:cTn id="19" dur="500"/>
                                        <p:tgtEl>
                                          <p:spTgt spid="7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69"/>
                                        </p:tgtEl>
                                        <p:attrNameLst>
                                          <p:attrName>style.visibility</p:attrName>
                                        </p:attrNameLst>
                                      </p:cBhvr>
                                      <p:to>
                                        <p:strVal val="visible"/>
                                      </p:to>
                                    </p:set>
                                    <p:anim calcmode="lin" valueType="num">
                                      <p:cBhvr>
                                        <p:cTn id="24" dur="500" fill="hold"/>
                                        <p:tgtEl>
                                          <p:spTgt spid="69"/>
                                        </p:tgtEl>
                                        <p:attrNameLst>
                                          <p:attrName>ppt_w</p:attrName>
                                        </p:attrNameLst>
                                      </p:cBhvr>
                                      <p:tavLst>
                                        <p:tav tm="0">
                                          <p:val>
                                            <p:fltVal val="0"/>
                                          </p:val>
                                        </p:tav>
                                        <p:tav tm="100000">
                                          <p:val>
                                            <p:strVal val="#ppt_w"/>
                                          </p:val>
                                        </p:tav>
                                      </p:tavLst>
                                    </p:anim>
                                    <p:anim calcmode="lin" valueType="num">
                                      <p:cBhvr>
                                        <p:cTn id="25" dur="500" fill="hold"/>
                                        <p:tgtEl>
                                          <p:spTgt spid="69"/>
                                        </p:tgtEl>
                                        <p:attrNameLst>
                                          <p:attrName>ppt_h</p:attrName>
                                        </p:attrNameLst>
                                      </p:cBhvr>
                                      <p:tavLst>
                                        <p:tav tm="0">
                                          <p:val>
                                            <p:fltVal val="0"/>
                                          </p:val>
                                        </p:tav>
                                        <p:tav tm="100000">
                                          <p:val>
                                            <p:strVal val="#ppt_h"/>
                                          </p:val>
                                        </p:tav>
                                      </p:tavLst>
                                    </p:anim>
                                    <p:animEffect transition="in" filter="fade">
                                      <p:cBhvr>
                                        <p:cTn id="26" dur="500"/>
                                        <p:tgtEl>
                                          <p:spTgt spid="69"/>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35862"/>
                                        </p:tgtEl>
                                        <p:attrNameLst>
                                          <p:attrName>style.visibility</p:attrName>
                                        </p:attrNameLst>
                                      </p:cBhvr>
                                      <p:to>
                                        <p:strVal val="visible"/>
                                      </p:to>
                                    </p:set>
                                    <p:anim calcmode="lin" valueType="num">
                                      <p:cBhvr>
                                        <p:cTn id="29" dur="500" fill="hold"/>
                                        <p:tgtEl>
                                          <p:spTgt spid="35862"/>
                                        </p:tgtEl>
                                        <p:attrNameLst>
                                          <p:attrName>ppt_w</p:attrName>
                                        </p:attrNameLst>
                                      </p:cBhvr>
                                      <p:tavLst>
                                        <p:tav tm="0">
                                          <p:val>
                                            <p:fltVal val="0"/>
                                          </p:val>
                                        </p:tav>
                                        <p:tav tm="100000">
                                          <p:val>
                                            <p:strVal val="#ppt_w"/>
                                          </p:val>
                                        </p:tav>
                                      </p:tavLst>
                                    </p:anim>
                                    <p:anim calcmode="lin" valueType="num">
                                      <p:cBhvr>
                                        <p:cTn id="30" dur="500" fill="hold"/>
                                        <p:tgtEl>
                                          <p:spTgt spid="35862"/>
                                        </p:tgtEl>
                                        <p:attrNameLst>
                                          <p:attrName>ppt_h</p:attrName>
                                        </p:attrNameLst>
                                      </p:cBhvr>
                                      <p:tavLst>
                                        <p:tav tm="0">
                                          <p:val>
                                            <p:fltVal val="0"/>
                                          </p:val>
                                        </p:tav>
                                        <p:tav tm="100000">
                                          <p:val>
                                            <p:strVal val="#ppt_h"/>
                                          </p:val>
                                        </p:tav>
                                      </p:tavLst>
                                    </p:anim>
                                    <p:animEffect transition="in" filter="fade">
                                      <p:cBhvr>
                                        <p:cTn id="31" dur="500"/>
                                        <p:tgtEl>
                                          <p:spTgt spid="35862"/>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68"/>
                                        </p:tgtEl>
                                        <p:attrNameLst>
                                          <p:attrName>style.visibility</p:attrName>
                                        </p:attrNameLst>
                                      </p:cBhvr>
                                      <p:to>
                                        <p:strVal val="visible"/>
                                      </p:to>
                                    </p:set>
                                    <p:anim calcmode="lin" valueType="num">
                                      <p:cBhvr>
                                        <p:cTn id="34" dur="500" fill="hold"/>
                                        <p:tgtEl>
                                          <p:spTgt spid="68"/>
                                        </p:tgtEl>
                                        <p:attrNameLst>
                                          <p:attrName>ppt_w</p:attrName>
                                        </p:attrNameLst>
                                      </p:cBhvr>
                                      <p:tavLst>
                                        <p:tav tm="0">
                                          <p:val>
                                            <p:fltVal val="0"/>
                                          </p:val>
                                        </p:tav>
                                        <p:tav tm="100000">
                                          <p:val>
                                            <p:strVal val="#ppt_w"/>
                                          </p:val>
                                        </p:tav>
                                      </p:tavLst>
                                    </p:anim>
                                    <p:anim calcmode="lin" valueType="num">
                                      <p:cBhvr>
                                        <p:cTn id="35" dur="500" fill="hold"/>
                                        <p:tgtEl>
                                          <p:spTgt spid="68"/>
                                        </p:tgtEl>
                                        <p:attrNameLst>
                                          <p:attrName>ppt_h</p:attrName>
                                        </p:attrNameLst>
                                      </p:cBhvr>
                                      <p:tavLst>
                                        <p:tav tm="0">
                                          <p:val>
                                            <p:fltVal val="0"/>
                                          </p:val>
                                        </p:tav>
                                        <p:tav tm="100000">
                                          <p:val>
                                            <p:strVal val="#ppt_h"/>
                                          </p:val>
                                        </p:tav>
                                      </p:tavLst>
                                    </p:anim>
                                    <p:animEffect transition="in" filter="fade">
                                      <p:cBhvr>
                                        <p:cTn id="36" dur="500"/>
                                        <p:tgtEl>
                                          <p:spTgt spid="6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67"/>
                                        </p:tgtEl>
                                        <p:attrNameLst>
                                          <p:attrName>style.visibility</p:attrName>
                                        </p:attrNameLst>
                                      </p:cBhvr>
                                      <p:to>
                                        <p:strVal val="visible"/>
                                      </p:to>
                                    </p:set>
                                    <p:anim calcmode="lin" valueType="num">
                                      <p:cBhvr>
                                        <p:cTn id="41" dur="500" fill="hold"/>
                                        <p:tgtEl>
                                          <p:spTgt spid="67"/>
                                        </p:tgtEl>
                                        <p:attrNameLst>
                                          <p:attrName>ppt_w</p:attrName>
                                        </p:attrNameLst>
                                      </p:cBhvr>
                                      <p:tavLst>
                                        <p:tav tm="0">
                                          <p:val>
                                            <p:fltVal val="0"/>
                                          </p:val>
                                        </p:tav>
                                        <p:tav tm="100000">
                                          <p:val>
                                            <p:strVal val="#ppt_w"/>
                                          </p:val>
                                        </p:tav>
                                      </p:tavLst>
                                    </p:anim>
                                    <p:anim calcmode="lin" valueType="num">
                                      <p:cBhvr>
                                        <p:cTn id="42" dur="500" fill="hold"/>
                                        <p:tgtEl>
                                          <p:spTgt spid="67"/>
                                        </p:tgtEl>
                                        <p:attrNameLst>
                                          <p:attrName>ppt_h</p:attrName>
                                        </p:attrNameLst>
                                      </p:cBhvr>
                                      <p:tavLst>
                                        <p:tav tm="0">
                                          <p:val>
                                            <p:fltVal val="0"/>
                                          </p:val>
                                        </p:tav>
                                        <p:tav tm="100000">
                                          <p:val>
                                            <p:strVal val="#ppt_h"/>
                                          </p:val>
                                        </p:tav>
                                      </p:tavLst>
                                    </p:anim>
                                    <p:animEffect transition="in" filter="fade">
                                      <p:cBhvr>
                                        <p:cTn id="43" dur="500"/>
                                        <p:tgtEl>
                                          <p:spTgt spid="67"/>
                                        </p:tgtEl>
                                      </p:cBhvr>
                                    </p:animEffect>
                                  </p:childTnLst>
                                </p:cTn>
                              </p:par>
                              <p:par>
                                <p:cTn id="44" presetID="53" presetClass="entr" presetSubtype="0" fill="hold" grpId="0" nodeType="withEffect">
                                  <p:stCondLst>
                                    <p:cond delay="0"/>
                                  </p:stCondLst>
                                  <p:childTnLst>
                                    <p:set>
                                      <p:cBhvr>
                                        <p:cTn id="45" dur="1" fill="hold">
                                          <p:stCondLst>
                                            <p:cond delay="0"/>
                                          </p:stCondLst>
                                        </p:cTn>
                                        <p:tgtEl>
                                          <p:spTgt spid="35861"/>
                                        </p:tgtEl>
                                        <p:attrNameLst>
                                          <p:attrName>style.visibility</p:attrName>
                                        </p:attrNameLst>
                                      </p:cBhvr>
                                      <p:to>
                                        <p:strVal val="visible"/>
                                      </p:to>
                                    </p:set>
                                    <p:anim calcmode="lin" valueType="num">
                                      <p:cBhvr>
                                        <p:cTn id="46" dur="500" fill="hold"/>
                                        <p:tgtEl>
                                          <p:spTgt spid="35861"/>
                                        </p:tgtEl>
                                        <p:attrNameLst>
                                          <p:attrName>ppt_w</p:attrName>
                                        </p:attrNameLst>
                                      </p:cBhvr>
                                      <p:tavLst>
                                        <p:tav tm="0">
                                          <p:val>
                                            <p:fltVal val="0"/>
                                          </p:val>
                                        </p:tav>
                                        <p:tav tm="100000">
                                          <p:val>
                                            <p:strVal val="#ppt_w"/>
                                          </p:val>
                                        </p:tav>
                                      </p:tavLst>
                                    </p:anim>
                                    <p:anim calcmode="lin" valueType="num">
                                      <p:cBhvr>
                                        <p:cTn id="47" dur="500" fill="hold"/>
                                        <p:tgtEl>
                                          <p:spTgt spid="35861"/>
                                        </p:tgtEl>
                                        <p:attrNameLst>
                                          <p:attrName>ppt_h</p:attrName>
                                        </p:attrNameLst>
                                      </p:cBhvr>
                                      <p:tavLst>
                                        <p:tav tm="0">
                                          <p:val>
                                            <p:fltVal val="0"/>
                                          </p:val>
                                        </p:tav>
                                        <p:tav tm="100000">
                                          <p:val>
                                            <p:strVal val="#ppt_h"/>
                                          </p:val>
                                        </p:tav>
                                      </p:tavLst>
                                    </p:anim>
                                    <p:animEffect transition="in" filter="fade">
                                      <p:cBhvr>
                                        <p:cTn id="48" dur="500"/>
                                        <p:tgtEl>
                                          <p:spTgt spid="35861"/>
                                        </p:tgtEl>
                                      </p:cBhvr>
                                    </p:animEffect>
                                  </p:childTnLst>
                                </p:cTn>
                              </p:par>
                              <p:par>
                                <p:cTn id="49" presetID="53"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 calcmode="lin" valueType="num">
                                      <p:cBhvr>
                                        <p:cTn id="51" dur="500" fill="hold"/>
                                        <p:tgtEl>
                                          <p:spTgt spid="63"/>
                                        </p:tgtEl>
                                        <p:attrNameLst>
                                          <p:attrName>ppt_w</p:attrName>
                                        </p:attrNameLst>
                                      </p:cBhvr>
                                      <p:tavLst>
                                        <p:tav tm="0">
                                          <p:val>
                                            <p:fltVal val="0"/>
                                          </p:val>
                                        </p:tav>
                                        <p:tav tm="100000">
                                          <p:val>
                                            <p:strVal val="#ppt_w"/>
                                          </p:val>
                                        </p:tav>
                                      </p:tavLst>
                                    </p:anim>
                                    <p:anim calcmode="lin" valueType="num">
                                      <p:cBhvr>
                                        <p:cTn id="52" dur="500" fill="hold"/>
                                        <p:tgtEl>
                                          <p:spTgt spid="63"/>
                                        </p:tgtEl>
                                        <p:attrNameLst>
                                          <p:attrName>ppt_h</p:attrName>
                                        </p:attrNameLst>
                                      </p:cBhvr>
                                      <p:tavLst>
                                        <p:tav tm="0">
                                          <p:val>
                                            <p:fltVal val="0"/>
                                          </p:val>
                                        </p:tav>
                                        <p:tav tm="100000">
                                          <p:val>
                                            <p:strVal val="#ppt_h"/>
                                          </p:val>
                                        </p:tav>
                                      </p:tavLst>
                                    </p:anim>
                                    <p:animEffect transition="in" filter="fade">
                                      <p:cBhvr>
                                        <p:cTn id="53" dur="500"/>
                                        <p:tgtEl>
                                          <p:spTgt spid="6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0" fill="hold" grpId="0" nodeType="clickEffect">
                                  <p:stCondLst>
                                    <p:cond delay="0"/>
                                  </p:stCondLst>
                                  <p:childTnLst>
                                    <p:set>
                                      <p:cBhvr>
                                        <p:cTn id="57" dur="1" fill="hold">
                                          <p:stCondLst>
                                            <p:cond delay="0"/>
                                          </p:stCondLst>
                                        </p:cTn>
                                        <p:tgtEl>
                                          <p:spTgt spid="85"/>
                                        </p:tgtEl>
                                        <p:attrNameLst>
                                          <p:attrName>style.visibility</p:attrName>
                                        </p:attrNameLst>
                                      </p:cBhvr>
                                      <p:to>
                                        <p:strVal val="visible"/>
                                      </p:to>
                                    </p:set>
                                    <p:anim calcmode="lin" valueType="num">
                                      <p:cBhvr>
                                        <p:cTn id="58" dur="500" fill="hold"/>
                                        <p:tgtEl>
                                          <p:spTgt spid="85"/>
                                        </p:tgtEl>
                                        <p:attrNameLst>
                                          <p:attrName>ppt_w</p:attrName>
                                        </p:attrNameLst>
                                      </p:cBhvr>
                                      <p:tavLst>
                                        <p:tav tm="0">
                                          <p:val>
                                            <p:fltVal val="0"/>
                                          </p:val>
                                        </p:tav>
                                        <p:tav tm="100000">
                                          <p:val>
                                            <p:strVal val="#ppt_w"/>
                                          </p:val>
                                        </p:tav>
                                      </p:tavLst>
                                    </p:anim>
                                    <p:anim calcmode="lin" valueType="num">
                                      <p:cBhvr>
                                        <p:cTn id="59" dur="500" fill="hold"/>
                                        <p:tgtEl>
                                          <p:spTgt spid="85"/>
                                        </p:tgtEl>
                                        <p:attrNameLst>
                                          <p:attrName>ppt_h</p:attrName>
                                        </p:attrNameLst>
                                      </p:cBhvr>
                                      <p:tavLst>
                                        <p:tav tm="0">
                                          <p:val>
                                            <p:fltVal val="0"/>
                                          </p:val>
                                        </p:tav>
                                        <p:tav tm="100000">
                                          <p:val>
                                            <p:strVal val="#ppt_h"/>
                                          </p:val>
                                        </p:tav>
                                      </p:tavLst>
                                    </p:anim>
                                    <p:animEffect transition="in" filter="fade">
                                      <p:cBhvr>
                                        <p:cTn id="60" dur="500"/>
                                        <p:tgtEl>
                                          <p:spTgt spid="85"/>
                                        </p:tgtEl>
                                      </p:cBhvr>
                                    </p:animEffect>
                                  </p:childTnLst>
                                </p:cTn>
                              </p:par>
                              <p:par>
                                <p:cTn id="61" presetID="53" presetClass="entr" presetSubtype="0" fill="hold" grpId="0" nodeType="withEffect">
                                  <p:stCondLst>
                                    <p:cond delay="0"/>
                                  </p:stCondLst>
                                  <p:childTnLst>
                                    <p:set>
                                      <p:cBhvr>
                                        <p:cTn id="62" dur="1" fill="hold">
                                          <p:stCondLst>
                                            <p:cond delay="0"/>
                                          </p:stCondLst>
                                        </p:cTn>
                                        <p:tgtEl>
                                          <p:spTgt spid="80"/>
                                        </p:tgtEl>
                                        <p:attrNameLst>
                                          <p:attrName>style.visibility</p:attrName>
                                        </p:attrNameLst>
                                      </p:cBhvr>
                                      <p:to>
                                        <p:strVal val="visible"/>
                                      </p:to>
                                    </p:set>
                                    <p:anim calcmode="lin" valueType="num">
                                      <p:cBhvr>
                                        <p:cTn id="63" dur="500" fill="hold"/>
                                        <p:tgtEl>
                                          <p:spTgt spid="80"/>
                                        </p:tgtEl>
                                        <p:attrNameLst>
                                          <p:attrName>ppt_w</p:attrName>
                                        </p:attrNameLst>
                                      </p:cBhvr>
                                      <p:tavLst>
                                        <p:tav tm="0">
                                          <p:val>
                                            <p:fltVal val="0"/>
                                          </p:val>
                                        </p:tav>
                                        <p:tav tm="100000">
                                          <p:val>
                                            <p:strVal val="#ppt_w"/>
                                          </p:val>
                                        </p:tav>
                                      </p:tavLst>
                                    </p:anim>
                                    <p:anim calcmode="lin" valueType="num">
                                      <p:cBhvr>
                                        <p:cTn id="64" dur="500" fill="hold"/>
                                        <p:tgtEl>
                                          <p:spTgt spid="80"/>
                                        </p:tgtEl>
                                        <p:attrNameLst>
                                          <p:attrName>ppt_h</p:attrName>
                                        </p:attrNameLst>
                                      </p:cBhvr>
                                      <p:tavLst>
                                        <p:tav tm="0">
                                          <p:val>
                                            <p:fltVal val="0"/>
                                          </p:val>
                                        </p:tav>
                                        <p:tav tm="100000">
                                          <p:val>
                                            <p:strVal val="#ppt_h"/>
                                          </p:val>
                                        </p:tav>
                                      </p:tavLst>
                                    </p:anim>
                                    <p:animEffect transition="in" filter="fade">
                                      <p:cBhvr>
                                        <p:cTn id="65" dur="500"/>
                                        <p:tgtEl>
                                          <p:spTgt spid="80"/>
                                        </p:tgtEl>
                                      </p:cBhvr>
                                    </p:animEffect>
                                  </p:childTnLst>
                                </p:cTn>
                              </p:par>
                              <p:par>
                                <p:cTn id="66" presetID="53" presetClass="entr" presetSubtype="0" fill="hold" grpId="0" nodeType="withEffect">
                                  <p:stCondLst>
                                    <p:cond delay="0"/>
                                  </p:stCondLst>
                                  <p:childTnLst>
                                    <p:set>
                                      <p:cBhvr>
                                        <p:cTn id="67" dur="1" fill="hold">
                                          <p:stCondLst>
                                            <p:cond delay="0"/>
                                          </p:stCondLst>
                                        </p:cTn>
                                        <p:tgtEl>
                                          <p:spTgt spid="79"/>
                                        </p:tgtEl>
                                        <p:attrNameLst>
                                          <p:attrName>style.visibility</p:attrName>
                                        </p:attrNameLst>
                                      </p:cBhvr>
                                      <p:to>
                                        <p:strVal val="visible"/>
                                      </p:to>
                                    </p:set>
                                    <p:anim calcmode="lin" valueType="num">
                                      <p:cBhvr>
                                        <p:cTn id="68" dur="500" fill="hold"/>
                                        <p:tgtEl>
                                          <p:spTgt spid="79"/>
                                        </p:tgtEl>
                                        <p:attrNameLst>
                                          <p:attrName>ppt_w</p:attrName>
                                        </p:attrNameLst>
                                      </p:cBhvr>
                                      <p:tavLst>
                                        <p:tav tm="0">
                                          <p:val>
                                            <p:fltVal val="0"/>
                                          </p:val>
                                        </p:tav>
                                        <p:tav tm="100000">
                                          <p:val>
                                            <p:strVal val="#ppt_w"/>
                                          </p:val>
                                        </p:tav>
                                      </p:tavLst>
                                    </p:anim>
                                    <p:anim calcmode="lin" valueType="num">
                                      <p:cBhvr>
                                        <p:cTn id="69" dur="500" fill="hold"/>
                                        <p:tgtEl>
                                          <p:spTgt spid="79"/>
                                        </p:tgtEl>
                                        <p:attrNameLst>
                                          <p:attrName>ppt_h</p:attrName>
                                        </p:attrNameLst>
                                      </p:cBhvr>
                                      <p:tavLst>
                                        <p:tav tm="0">
                                          <p:val>
                                            <p:fltVal val="0"/>
                                          </p:val>
                                        </p:tav>
                                        <p:tav tm="100000">
                                          <p:val>
                                            <p:strVal val="#ppt_h"/>
                                          </p:val>
                                        </p:tav>
                                      </p:tavLst>
                                    </p:anim>
                                    <p:animEffect transition="in" filter="fade">
                                      <p:cBhvr>
                                        <p:cTn id="70" dur="500"/>
                                        <p:tgtEl>
                                          <p:spTgt spid="79"/>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0" fill="hold" grpId="0" nodeType="clickEffect">
                                  <p:stCondLst>
                                    <p:cond delay="0"/>
                                  </p:stCondLst>
                                  <p:childTnLst>
                                    <p:set>
                                      <p:cBhvr>
                                        <p:cTn id="74" dur="1" fill="hold">
                                          <p:stCondLst>
                                            <p:cond delay="0"/>
                                          </p:stCondLst>
                                        </p:cTn>
                                        <p:tgtEl>
                                          <p:spTgt spid="35854"/>
                                        </p:tgtEl>
                                        <p:attrNameLst>
                                          <p:attrName>style.visibility</p:attrName>
                                        </p:attrNameLst>
                                      </p:cBhvr>
                                      <p:to>
                                        <p:strVal val="visible"/>
                                      </p:to>
                                    </p:set>
                                    <p:anim calcmode="lin" valueType="num">
                                      <p:cBhvr>
                                        <p:cTn id="75" dur="500" fill="hold"/>
                                        <p:tgtEl>
                                          <p:spTgt spid="35854"/>
                                        </p:tgtEl>
                                        <p:attrNameLst>
                                          <p:attrName>ppt_w</p:attrName>
                                        </p:attrNameLst>
                                      </p:cBhvr>
                                      <p:tavLst>
                                        <p:tav tm="0">
                                          <p:val>
                                            <p:fltVal val="0"/>
                                          </p:val>
                                        </p:tav>
                                        <p:tav tm="100000">
                                          <p:val>
                                            <p:strVal val="#ppt_w"/>
                                          </p:val>
                                        </p:tav>
                                      </p:tavLst>
                                    </p:anim>
                                    <p:anim calcmode="lin" valueType="num">
                                      <p:cBhvr>
                                        <p:cTn id="76" dur="500" fill="hold"/>
                                        <p:tgtEl>
                                          <p:spTgt spid="35854"/>
                                        </p:tgtEl>
                                        <p:attrNameLst>
                                          <p:attrName>ppt_h</p:attrName>
                                        </p:attrNameLst>
                                      </p:cBhvr>
                                      <p:tavLst>
                                        <p:tav tm="0">
                                          <p:val>
                                            <p:fltVal val="0"/>
                                          </p:val>
                                        </p:tav>
                                        <p:tav tm="100000">
                                          <p:val>
                                            <p:strVal val="#ppt_h"/>
                                          </p:val>
                                        </p:tav>
                                      </p:tavLst>
                                    </p:anim>
                                    <p:animEffect transition="in" filter="fade">
                                      <p:cBhvr>
                                        <p:cTn id="77" dur="500"/>
                                        <p:tgtEl>
                                          <p:spTgt spid="35854"/>
                                        </p:tgtEl>
                                      </p:cBhvr>
                                    </p:animEffect>
                                  </p:childTnLst>
                                </p:cTn>
                              </p:par>
                              <p:par>
                                <p:cTn id="78" presetID="53" presetClass="entr" presetSubtype="0" fill="hold" grpId="0" nodeType="withEffect">
                                  <p:stCondLst>
                                    <p:cond delay="0"/>
                                  </p:stCondLst>
                                  <p:childTnLst>
                                    <p:set>
                                      <p:cBhvr>
                                        <p:cTn id="79" dur="1" fill="hold">
                                          <p:stCondLst>
                                            <p:cond delay="0"/>
                                          </p:stCondLst>
                                        </p:cTn>
                                        <p:tgtEl>
                                          <p:spTgt spid="78"/>
                                        </p:tgtEl>
                                        <p:attrNameLst>
                                          <p:attrName>style.visibility</p:attrName>
                                        </p:attrNameLst>
                                      </p:cBhvr>
                                      <p:to>
                                        <p:strVal val="visible"/>
                                      </p:to>
                                    </p:set>
                                    <p:anim calcmode="lin" valueType="num">
                                      <p:cBhvr>
                                        <p:cTn id="80" dur="500" fill="hold"/>
                                        <p:tgtEl>
                                          <p:spTgt spid="78"/>
                                        </p:tgtEl>
                                        <p:attrNameLst>
                                          <p:attrName>ppt_w</p:attrName>
                                        </p:attrNameLst>
                                      </p:cBhvr>
                                      <p:tavLst>
                                        <p:tav tm="0">
                                          <p:val>
                                            <p:fltVal val="0"/>
                                          </p:val>
                                        </p:tav>
                                        <p:tav tm="100000">
                                          <p:val>
                                            <p:strVal val="#ppt_w"/>
                                          </p:val>
                                        </p:tav>
                                      </p:tavLst>
                                    </p:anim>
                                    <p:anim calcmode="lin" valueType="num">
                                      <p:cBhvr>
                                        <p:cTn id="81" dur="500" fill="hold"/>
                                        <p:tgtEl>
                                          <p:spTgt spid="78"/>
                                        </p:tgtEl>
                                        <p:attrNameLst>
                                          <p:attrName>ppt_h</p:attrName>
                                        </p:attrNameLst>
                                      </p:cBhvr>
                                      <p:tavLst>
                                        <p:tav tm="0">
                                          <p:val>
                                            <p:fltVal val="0"/>
                                          </p:val>
                                        </p:tav>
                                        <p:tav tm="100000">
                                          <p:val>
                                            <p:strVal val="#ppt_h"/>
                                          </p:val>
                                        </p:tav>
                                      </p:tavLst>
                                    </p:anim>
                                    <p:animEffect transition="in" filter="fade">
                                      <p:cBhvr>
                                        <p:cTn id="82" dur="500"/>
                                        <p:tgtEl>
                                          <p:spTgt spid="78"/>
                                        </p:tgtEl>
                                      </p:cBhvr>
                                    </p:animEffect>
                                  </p:childTnLst>
                                </p:cTn>
                              </p:par>
                              <p:par>
                                <p:cTn id="83" presetID="53" presetClass="entr" presetSubtype="0" fill="hold" grpId="0" nodeType="withEffect">
                                  <p:stCondLst>
                                    <p:cond delay="0"/>
                                  </p:stCondLst>
                                  <p:childTnLst>
                                    <p:set>
                                      <p:cBhvr>
                                        <p:cTn id="84" dur="1" fill="hold">
                                          <p:stCondLst>
                                            <p:cond delay="0"/>
                                          </p:stCondLst>
                                        </p:cTn>
                                        <p:tgtEl>
                                          <p:spTgt spid="77"/>
                                        </p:tgtEl>
                                        <p:attrNameLst>
                                          <p:attrName>style.visibility</p:attrName>
                                        </p:attrNameLst>
                                      </p:cBhvr>
                                      <p:to>
                                        <p:strVal val="visible"/>
                                      </p:to>
                                    </p:set>
                                    <p:anim calcmode="lin" valueType="num">
                                      <p:cBhvr>
                                        <p:cTn id="85" dur="500" fill="hold"/>
                                        <p:tgtEl>
                                          <p:spTgt spid="77"/>
                                        </p:tgtEl>
                                        <p:attrNameLst>
                                          <p:attrName>ppt_w</p:attrName>
                                        </p:attrNameLst>
                                      </p:cBhvr>
                                      <p:tavLst>
                                        <p:tav tm="0">
                                          <p:val>
                                            <p:fltVal val="0"/>
                                          </p:val>
                                        </p:tav>
                                        <p:tav tm="100000">
                                          <p:val>
                                            <p:strVal val="#ppt_w"/>
                                          </p:val>
                                        </p:tav>
                                      </p:tavLst>
                                    </p:anim>
                                    <p:anim calcmode="lin" valueType="num">
                                      <p:cBhvr>
                                        <p:cTn id="86" dur="500" fill="hold"/>
                                        <p:tgtEl>
                                          <p:spTgt spid="77"/>
                                        </p:tgtEl>
                                        <p:attrNameLst>
                                          <p:attrName>ppt_h</p:attrName>
                                        </p:attrNameLst>
                                      </p:cBhvr>
                                      <p:tavLst>
                                        <p:tav tm="0">
                                          <p:val>
                                            <p:fltVal val="0"/>
                                          </p:val>
                                        </p:tav>
                                        <p:tav tm="100000">
                                          <p:val>
                                            <p:strVal val="#ppt_h"/>
                                          </p:val>
                                        </p:tav>
                                      </p:tavLst>
                                    </p:anim>
                                    <p:animEffect transition="in" filter="fade">
                                      <p:cBhvr>
                                        <p:cTn id="87" dur="500"/>
                                        <p:tgtEl>
                                          <p:spTgt spid="77"/>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32"/>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3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34"/>
                                        </p:tgtEl>
                                        <p:attrNameLst>
                                          <p:attrName>style.visibility</p:attrName>
                                        </p:attrNameLst>
                                      </p:cBhvr>
                                      <p:to>
                                        <p:strVal val="visible"/>
                                      </p:to>
                                    </p:set>
                                  </p:childTnLst>
                                </p:cTn>
                              </p:par>
                            </p:childTnLst>
                          </p:cTn>
                        </p:par>
                        <p:par>
                          <p:cTn id="98" fill="hold">
                            <p:stCondLst>
                              <p:cond delay="0"/>
                            </p:stCondLst>
                            <p:childTnLst>
                              <p:par>
                                <p:cTn id="99" presetID="1" presetClass="entr" presetSubtype="0" fill="hold" grpId="0" nodeType="afterEffect">
                                  <p:stCondLst>
                                    <p:cond delay="0"/>
                                  </p:stCondLst>
                                  <p:childTnLst>
                                    <p:set>
                                      <p:cBhvr>
                                        <p:cTn id="100" dur="1" fill="hold">
                                          <p:stCondLst>
                                            <p:cond delay="0"/>
                                          </p:stCondLst>
                                        </p:cTn>
                                        <p:tgtEl>
                                          <p:spTgt spid="29"/>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77" grpId="0" animBg="1"/>
      <p:bldP spid="78" grpId="0" animBg="1"/>
      <p:bldP spid="79" grpId="0" animBg="1"/>
      <p:bldP spid="80" grpId="0" animBg="1"/>
      <p:bldP spid="63" grpId="0" animBg="1"/>
      <p:bldP spid="67" grpId="0" animBg="1"/>
      <p:bldP spid="68" grpId="0" animBg="1"/>
      <p:bldP spid="69" grpId="0" animBg="1"/>
      <p:bldP spid="70" grpId="0" animBg="1"/>
      <p:bldP spid="71" grpId="0" animBg="1"/>
      <p:bldP spid="35860" grpId="0"/>
      <p:bldP spid="35861" grpId="0"/>
      <p:bldP spid="35862" grpId="0"/>
      <p:bldP spid="85" grpId="0"/>
      <p:bldP spid="35854" grpId="0"/>
      <p:bldP spid="29" grpId="0"/>
      <p:bldP spid="33" grpId="0"/>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2-01-13 at 12.52.28 AM.png"/>
          <p:cNvPicPr>
            <a:picLocks noGrp="1" noChangeAspect="1"/>
          </p:cNvPicPr>
          <p:nvPr>
            <p:ph idx="1"/>
          </p:nvPr>
        </p:nvPicPr>
        <p:blipFill>
          <a:blip r:embed="rId2" cstate="print"/>
          <a:stretch>
            <a:fillRect/>
          </a:stretch>
        </p:blipFill>
        <p:spPr>
          <a:xfrm>
            <a:off x="1241947" y="2476544"/>
            <a:ext cx="6946710" cy="4021185"/>
          </a:xfrm>
          <a:prstGeom prst="rect">
            <a:avLst/>
          </a:prstGeom>
        </p:spPr>
      </p:pic>
      <p:sp>
        <p:nvSpPr>
          <p:cNvPr id="5" name="Rounded Rectangular Callout 4"/>
          <p:cNvSpPr/>
          <p:nvPr/>
        </p:nvSpPr>
        <p:spPr>
          <a:xfrm>
            <a:off x="733890" y="472274"/>
            <a:ext cx="7737977" cy="1356526"/>
          </a:xfrm>
          <a:prstGeom prst="wedgeRoundRectCallout">
            <a:avLst>
              <a:gd name="adj1" fmla="val -17535"/>
              <a:gd name="adj2" fmla="val 49783"/>
              <a:gd name="adj3" fmla="val 16667"/>
            </a:avLst>
          </a:prstGeom>
          <a:solidFill>
            <a:srgbClr val="92D05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3600" dirty="0">
                <a:solidFill>
                  <a:schemeClr val="tx1">
                    <a:lumMod val="65000"/>
                    <a:lumOff val="35000"/>
                  </a:schemeClr>
                </a:solidFill>
                <a:latin typeface="Calibri" pitchFamily="34" charset="0"/>
                <a:ea typeface="華康儷中黑" pitchFamily="49" charset="-120"/>
              </a:rPr>
              <a:t>用的</a:t>
            </a:r>
            <a:r>
              <a:rPr lang="zh-CN" altLang="en-US" sz="3600" dirty="0" smtClean="0">
                <a:solidFill>
                  <a:schemeClr val="tx1">
                    <a:lumMod val="65000"/>
                    <a:lumOff val="35000"/>
                  </a:schemeClr>
                </a:solidFill>
                <a:latin typeface="Calibri" pitchFamily="34" charset="0"/>
                <a:ea typeface="華康儷中黑" pitchFamily="49" charset="-120"/>
              </a:rPr>
              <a:t>是</a:t>
            </a:r>
            <a:r>
              <a:rPr lang="zh-TW" altLang="en-US" sz="3600" dirty="0" smtClean="0">
                <a:solidFill>
                  <a:schemeClr val="tx1">
                    <a:lumMod val="65000"/>
                    <a:lumOff val="35000"/>
                  </a:schemeClr>
                </a:solidFill>
                <a:latin typeface="Calibri" pitchFamily="34" charset="0"/>
                <a:ea typeface="華康儷中黑" pitchFamily="49" charset="-120"/>
              </a:rPr>
              <a:t>網路</a:t>
            </a:r>
            <a:r>
              <a:rPr lang="zh-CN" altLang="en-US" sz="3600" dirty="0" smtClean="0">
                <a:solidFill>
                  <a:schemeClr val="tx1">
                    <a:lumMod val="65000"/>
                    <a:lumOff val="35000"/>
                  </a:schemeClr>
                </a:solidFill>
                <a:latin typeface="Calibri" pitchFamily="34" charset="0"/>
                <a:ea typeface="華康儷中黑" pitchFamily="49" charset="-120"/>
              </a:rPr>
              <a:t>中心</a:t>
            </a:r>
            <a:r>
              <a:rPr lang="zh-CN" altLang="en-US" sz="3600" dirty="0">
                <a:solidFill>
                  <a:schemeClr val="tx1">
                    <a:lumMod val="65000"/>
                    <a:lumOff val="35000"/>
                  </a:schemeClr>
                </a:solidFill>
                <a:latin typeface="Calibri" pitchFamily="34" charset="0"/>
                <a:ea typeface="華康儷中黑" pitchFamily="49" charset="-120"/>
              </a:rPr>
              <a:t>的</a:t>
            </a:r>
            <a:r>
              <a:rPr lang="zh-CN" altLang="en-US" sz="3600" dirty="0" smtClean="0">
                <a:solidFill>
                  <a:schemeClr val="tx1">
                    <a:lumMod val="65000"/>
                    <a:lumOff val="35000"/>
                  </a:schemeClr>
                </a:solidFill>
                <a:latin typeface="Calibri" pitchFamily="34" charset="0"/>
                <a:ea typeface="華康儷中黑" pitchFamily="49" charset="-120"/>
              </a:rPr>
              <a:t>先</a:t>
            </a:r>
            <a:r>
              <a:rPr lang="zh-TW" altLang="en-US" sz="3600" dirty="0" smtClean="0">
                <a:solidFill>
                  <a:schemeClr val="tx1">
                    <a:lumMod val="65000"/>
                    <a:lumOff val="35000"/>
                  </a:schemeClr>
                </a:solidFill>
                <a:latin typeface="Calibri" pitchFamily="34" charset="0"/>
                <a:ea typeface="華康儷中黑" pitchFamily="49" charset="-120"/>
              </a:rPr>
              <a:t>進</a:t>
            </a:r>
            <a:r>
              <a:rPr lang="zh-CN" altLang="en-US" sz="3600" dirty="0" smtClean="0">
                <a:solidFill>
                  <a:schemeClr val="tx1">
                    <a:lumMod val="65000"/>
                    <a:lumOff val="35000"/>
                  </a:schemeClr>
                </a:solidFill>
                <a:latin typeface="Calibri" pitchFamily="34" charset="0"/>
                <a:ea typeface="華康儷中黑" pitchFamily="49" charset="-120"/>
              </a:rPr>
              <a:t>科技</a:t>
            </a:r>
            <a:r>
              <a:rPr lang="en-US" sz="2000" b="1" dirty="0">
                <a:solidFill>
                  <a:schemeClr val="tx1">
                    <a:lumMod val="65000"/>
                    <a:lumOff val="35000"/>
                  </a:schemeClr>
                </a:solidFill>
                <a:latin typeface="Calibri" pitchFamily="34" charset="0"/>
                <a:ea typeface="華康儷中黑" pitchFamily="49" charset="-120"/>
              </a:rPr>
              <a:t/>
            </a:r>
            <a:br>
              <a:rPr lang="en-US" sz="2000" b="1" dirty="0">
                <a:solidFill>
                  <a:schemeClr val="tx1">
                    <a:lumMod val="65000"/>
                    <a:lumOff val="35000"/>
                  </a:schemeClr>
                </a:solidFill>
                <a:latin typeface="Calibri" pitchFamily="34" charset="0"/>
                <a:ea typeface="華康儷中黑" pitchFamily="49" charset="-120"/>
              </a:rPr>
            </a:br>
            <a:r>
              <a:rPr lang="en-US" sz="2200" b="1" dirty="0">
                <a:solidFill>
                  <a:schemeClr val="tx1">
                    <a:lumMod val="65000"/>
                    <a:lumOff val="35000"/>
                  </a:schemeClr>
                </a:solidFill>
                <a:latin typeface="Calibri" pitchFamily="34" charset="0"/>
                <a:ea typeface="華康儷中黑" pitchFamily="49" charset="-120"/>
              </a:rPr>
              <a:t>Using cutting edge tools </a:t>
            </a:r>
            <a:r>
              <a:rPr lang="en-US" sz="2200" b="1" dirty="0" smtClean="0">
                <a:solidFill>
                  <a:schemeClr val="tx1">
                    <a:lumMod val="65000"/>
                    <a:lumOff val="35000"/>
                  </a:schemeClr>
                </a:solidFill>
                <a:latin typeface="Calibri" pitchFamily="34" charset="0"/>
                <a:ea typeface="華康儷中黑" pitchFamily="49" charset="-120"/>
              </a:rPr>
              <a:t>with </a:t>
            </a:r>
            <a:r>
              <a:rPr lang="en-US" sz="2200" b="1" dirty="0" err="1" smtClean="0">
                <a:solidFill>
                  <a:schemeClr val="tx1">
                    <a:lumMod val="65000"/>
                    <a:lumOff val="35000"/>
                  </a:schemeClr>
                </a:solidFill>
                <a:latin typeface="Calibri" pitchFamily="34" charset="0"/>
                <a:ea typeface="華康儷中黑" pitchFamily="49" charset="-120"/>
              </a:rPr>
              <a:t>WebCenter</a:t>
            </a:r>
            <a:r>
              <a:rPr lang="en-US" sz="2200" b="1" dirty="0" smtClean="0">
                <a:solidFill>
                  <a:schemeClr val="tx1">
                    <a:lumMod val="65000"/>
                    <a:lumOff val="35000"/>
                  </a:schemeClr>
                </a:solidFill>
                <a:latin typeface="Calibri" pitchFamily="34" charset="0"/>
                <a:ea typeface="華康儷中黑" pitchFamily="49" charset="-120"/>
              </a:rPr>
              <a:t> </a:t>
            </a:r>
            <a:r>
              <a:rPr lang="en-US" sz="2200" b="1" dirty="0">
                <a:solidFill>
                  <a:schemeClr val="tx1">
                    <a:lumMod val="65000"/>
                    <a:lumOff val="35000"/>
                  </a:schemeClr>
                </a:solidFill>
                <a:latin typeface="Calibri" pitchFamily="34" charset="0"/>
                <a:ea typeface="華康儷中黑" pitchFamily="49" charset="-120"/>
              </a:rPr>
              <a:t>technology</a:t>
            </a:r>
            <a:endParaRPr lang="en-US" sz="2200" b="1" dirty="0">
              <a:solidFill>
                <a:schemeClr val="tx1">
                  <a:lumMod val="65000"/>
                  <a:lumOff val="35000"/>
                </a:schemeClr>
              </a:solidFill>
              <a:latin typeface="Calibri" pitchFamily="34" charset="0"/>
              <a:ea typeface="華康儷中黑" pitchFamily="49" charset="-120"/>
              <a:cs typeface="Century Gothic"/>
            </a:endParaRPr>
          </a:p>
        </p:txBody>
      </p:sp>
    </p:spTree>
    <p:extLst>
      <p:ext uri="{BB962C8B-B14F-4D97-AF65-F5344CB8AC3E}">
        <p14:creationId xmlns="" xmlns:p14="http://schemas.microsoft.com/office/powerpoint/2010/main" val="3974490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WebCenter_Video_CD_Cover-LG.png"/>
          <p:cNvPicPr>
            <a:picLocks noChangeAspect="1"/>
          </p:cNvPicPr>
          <p:nvPr/>
        </p:nvPicPr>
        <p:blipFill>
          <a:blip r:embed="rId3" cstate="print"/>
          <a:stretch>
            <a:fillRect/>
          </a:stretch>
        </p:blipFill>
        <p:spPr>
          <a:xfrm>
            <a:off x="152400" y="2449294"/>
            <a:ext cx="3534346" cy="3352801"/>
          </a:xfrm>
          <a:prstGeom prst="rect">
            <a:avLst/>
          </a:prstGeom>
          <a:ln>
            <a:noFill/>
          </a:ln>
          <a:effectLst>
            <a:outerShdw blurRad="292100" dist="139700" dir="2700000" algn="tl" rotWithShape="0">
              <a:srgbClr val="333333">
                <a:alpha val="65000"/>
              </a:srgbClr>
            </a:outerShdw>
          </a:effectLst>
        </p:spPr>
      </p:pic>
      <p:sp>
        <p:nvSpPr>
          <p:cNvPr id="6" name="Text Box 6"/>
          <p:cNvSpPr txBox="1">
            <a:spLocks noChangeArrowheads="1"/>
          </p:cNvSpPr>
          <p:nvPr/>
        </p:nvSpPr>
        <p:spPr bwMode="auto">
          <a:xfrm>
            <a:off x="152400" y="6037536"/>
            <a:ext cx="5105400" cy="457200"/>
          </a:xfrm>
          <a:prstGeom prst="rect">
            <a:avLst/>
          </a:prstGeom>
          <a:noFill/>
          <a:ln w="9525">
            <a:noFill/>
            <a:miter lim="800000"/>
            <a:headEnd/>
            <a:tailEnd/>
          </a:ln>
        </p:spPr>
        <p:txBody>
          <a:bodyPr/>
          <a:lstStyle/>
          <a:p>
            <a:r>
              <a:rPr lang="en-US" dirty="0" smtClean="0">
                <a:solidFill>
                  <a:srgbClr val="00B0F0"/>
                </a:solidFill>
                <a:latin typeface="Calibri" pitchFamily="34" charset="0"/>
                <a:ea typeface="華康儷中黑" pitchFamily="49" charset="-120"/>
                <a:cs typeface="Arial" charset="0"/>
              </a:rPr>
              <a:t>* </a:t>
            </a:r>
            <a:r>
              <a:rPr lang="zh-TW" altLang="en-US" dirty="0" smtClean="0">
                <a:solidFill>
                  <a:srgbClr val="00B0F0"/>
                </a:solidFill>
                <a:latin typeface="Calibri" pitchFamily="34" charset="0"/>
                <a:ea typeface="華康儷中黑" pitchFamily="49" charset="-120"/>
                <a:cs typeface="Arial" charset="0"/>
              </a:rPr>
              <a:t>網路中心月費為港幣</a:t>
            </a:r>
            <a:r>
              <a:rPr lang="en-US" altLang="zh-TW" dirty="0" smtClean="0">
                <a:solidFill>
                  <a:srgbClr val="00B0F0"/>
                </a:solidFill>
                <a:latin typeface="Calibri" pitchFamily="34" charset="0"/>
                <a:ea typeface="華康儷中黑" pitchFamily="49" charset="-120"/>
                <a:cs typeface="Arial" charset="0"/>
              </a:rPr>
              <a:t>275</a:t>
            </a:r>
            <a:r>
              <a:rPr lang="zh-TW" altLang="en-US" dirty="0" smtClean="0">
                <a:solidFill>
                  <a:srgbClr val="00B0F0"/>
                </a:solidFill>
                <a:latin typeface="Calibri" pitchFamily="34" charset="0"/>
                <a:ea typeface="華康儷中黑" pitchFamily="49" charset="-120"/>
                <a:cs typeface="Arial" charset="0"/>
              </a:rPr>
              <a:t>元</a:t>
            </a:r>
            <a:endParaRPr lang="en-US" altLang="zh-TW" dirty="0" smtClean="0">
              <a:solidFill>
                <a:srgbClr val="00B0F0"/>
              </a:solidFill>
              <a:latin typeface="Calibri" pitchFamily="34" charset="0"/>
              <a:ea typeface="華康儷中黑" pitchFamily="49" charset="-120"/>
              <a:cs typeface="Arial" charset="0"/>
            </a:endParaRPr>
          </a:p>
          <a:p>
            <a:r>
              <a:rPr lang="zh-TW" altLang="en-US" sz="1600" dirty="0" smtClean="0">
                <a:solidFill>
                  <a:srgbClr val="00B0F0"/>
                </a:solidFill>
                <a:latin typeface="Calibri" pitchFamily="34" charset="0"/>
                <a:ea typeface="華康儷中黑" pitchFamily="49" charset="-120"/>
                <a:cs typeface="Arial" charset="0"/>
              </a:rPr>
              <a:t>    </a:t>
            </a:r>
            <a:r>
              <a:rPr lang="en-US" sz="1600" dirty="0" err="1" smtClean="0">
                <a:solidFill>
                  <a:srgbClr val="00B0F0"/>
                </a:solidFill>
                <a:latin typeface="Calibri" pitchFamily="34" charset="0"/>
                <a:ea typeface="華康儷中黑" pitchFamily="49" charset="-120"/>
                <a:cs typeface="Arial" charset="0"/>
              </a:rPr>
              <a:t>WebCenter</a:t>
            </a:r>
            <a:r>
              <a:rPr lang="en-US" sz="1600" dirty="0" smtClean="0">
                <a:solidFill>
                  <a:srgbClr val="00B0F0"/>
                </a:solidFill>
                <a:latin typeface="Calibri" pitchFamily="34" charset="0"/>
                <a:ea typeface="華康儷中黑" pitchFamily="49" charset="-120"/>
                <a:cs typeface="Arial" charset="0"/>
              </a:rPr>
              <a:t> </a:t>
            </a:r>
            <a:r>
              <a:rPr lang="en-US" sz="1600" dirty="0">
                <a:solidFill>
                  <a:srgbClr val="00B0F0"/>
                </a:solidFill>
                <a:latin typeface="Calibri" pitchFamily="34" charset="0"/>
                <a:ea typeface="華康儷中黑" pitchFamily="49" charset="-120"/>
                <a:cs typeface="Arial" charset="0"/>
              </a:rPr>
              <a:t>m</a:t>
            </a:r>
            <a:r>
              <a:rPr lang="en-US" sz="1600" dirty="0" smtClean="0">
                <a:solidFill>
                  <a:srgbClr val="00B0F0"/>
                </a:solidFill>
                <a:latin typeface="Calibri" pitchFamily="34" charset="0"/>
                <a:ea typeface="華康儷中黑" pitchFamily="49" charset="-120"/>
                <a:cs typeface="Arial" charset="0"/>
              </a:rPr>
              <a:t>onthly </a:t>
            </a:r>
            <a:r>
              <a:rPr lang="en-US" sz="1600" dirty="0">
                <a:solidFill>
                  <a:srgbClr val="00B0F0"/>
                </a:solidFill>
                <a:latin typeface="Calibri" pitchFamily="34" charset="0"/>
                <a:ea typeface="華康儷中黑" pitchFamily="49" charset="-120"/>
                <a:cs typeface="Arial" charset="0"/>
              </a:rPr>
              <a:t>s</a:t>
            </a:r>
            <a:r>
              <a:rPr lang="en-US" sz="1600" dirty="0" smtClean="0">
                <a:solidFill>
                  <a:srgbClr val="00B0F0"/>
                </a:solidFill>
                <a:latin typeface="Calibri" pitchFamily="34" charset="0"/>
                <a:ea typeface="華康儷中黑" pitchFamily="49" charset="-120"/>
                <a:cs typeface="Arial" charset="0"/>
              </a:rPr>
              <a:t>ervice fee is $275/month</a:t>
            </a:r>
            <a:endParaRPr lang="en-US" sz="1600" dirty="0">
              <a:solidFill>
                <a:srgbClr val="00B0F0"/>
              </a:solidFill>
              <a:latin typeface="Calibri" pitchFamily="34" charset="0"/>
              <a:ea typeface="華康儷中黑" pitchFamily="49" charset="-120"/>
              <a:cs typeface="Arial" charset="0"/>
            </a:endParaRPr>
          </a:p>
        </p:txBody>
      </p:sp>
      <p:sp>
        <p:nvSpPr>
          <p:cNvPr id="7" name="TextBox 6"/>
          <p:cNvSpPr txBox="1"/>
          <p:nvPr/>
        </p:nvSpPr>
        <p:spPr>
          <a:xfrm>
            <a:off x="3686746" y="2109757"/>
            <a:ext cx="5457254" cy="4647426"/>
          </a:xfrm>
          <a:prstGeom prst="rect">
            <a:avLst/>
          </a:prstGeom>
          <a:noFill/>
        </p:spPr>
        <p:txBody>
          <a:bodyPr wrap="square" rtlCol="0">
            <a:spAutoFit/>
          </a:bodyPr>
          <a:lstStyle/>
          <a:p>
            <a:pPr algn="ctr"/>
            <a:r>
              <a:rPr lang="en-US" altLang="zh-TW" sz="2800" dirty="0">
                <a:solidFill>
                  <a:srgbClr val="92D050"/>
                </a:solidFill>
                <a:effectLst>
                  <a:outerShdw blurRad="38100" dist="38100" dir="2700000" algn="tl">
                    <a:srgbClr val="000000">
                      <a:alpha val="43137"/>
                    </a:srgbClr>
                  </a:outerShdw>
                </a:effectLst>
                <a:latin typeface="Calibri" pitchFamily="34" charset="0"/>
                <a:ea typeface="華康儷中黑" pitchFamily="49" charset="-120"/>
              </a:rPr>
              <a:t>2013</a:t>
            </a:r>
            <a:r>
              <a:rPr lang="zh-TW" altLang="en-US" sz="2800" dirty="0">
                <a:solidFill>
                  <a:srgbClr val="92D050"/>
                </a:solidFill>
                <a:effectLst>
                  <a:outerShdw blurRad="38100" dist="38100" dir="2700000" algn="tl">
                    <a:srgbClr val="000000">
                      <a:alpha val="43137"/>
                    </a:srgbClr>
                  </a:outerShdw>
                </a:effectLst>
                <a:latin typeface="Calibri" pitchFamily="34" charset="0"/>
                <a:ea typeface="華康儷中黑" pitchFamily="49" charset="-120"/>
              </a:rPr>
              <a:t>美安香港領袖</a:t>
            </a:r>
            <a:r>
              <a:rPr lang="zh-TW" altLang="en-US" sz="2800"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rPr>
              <a:t>訓練會議</a:t>
            </a:r>
            <a:endParaRPr lang="en-US" altLang="zh-TW" sz="2800"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endParaRPr>
          </a:p>
          <a:p>
            <a:pPr algn="ctr"/>
            <a:r>
              <a:rPr lang="zh-TW" altLang="en-US" sz="2800"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cs typeface="Arial" pitchFamily="34" charset="0"/>
              </a:rPr>
              <a:t>特別</a:t>
            </a:r>
            <a:r>
              <a:rPr lang="zh-TW" altLang="en-US" sz="2800" dirty="0">
                <a:solidFill>
                  <a:srgbClr val="92D050"/>
                </a:solidFill>
                <a:effectLst>
                  <a:outerShdw blurRad="38100" dist="38100" dir="2700000" algn="tl">
                    <a:srgbClr val="000000">
                      <a:alpha val="43137"/>
                    </a:srgbClr>
                  </a:outerShdw>
                </a:effectLst>
                <a:latin typeface="Calibri" pitchFamily="34" charset="0"/>
                <a:ea typeface="華康儷中黑" pitchFamily="49" charset="-120"/>
                <a:cs typeface="Arial" pitchFamily="34" charset="0"/>
              </a:rPr>
              <a:t>優惠</a:t>
            </a:r>
            <a:r>
              <a:rPr lang="en-US" altLang="zh-TW" sz="2800" dirty="0">
                <a:solidFill>
                  <a:prstClr val="black"/>
                </a:solidFill>
                <a:effectLst>
                  <a:outerShdw blurRad="38100" dist="38100" dir="2700000" algn="tl">
                    <a:srgbClr val="000000">
                      <a:alpha val="43137"/>
                    </a:srgbClr>
                  </a:outerShdw>
                </a:effectLst>
                <a:latin typeface="Calibri" pitchFamily="34" charset="0"/>
                <a:ea typeface="華康儷中黑" pitchFamily="49" charset="-120"/>
              </a:rPr>
              <a:t/>
            </a:r>
            <a:br>
              <a:rPr lang="en-US" altLang="zh-TW" sz="2800" dirty="0">
                <a:solidFill>
                  <a:prstClr val="black"/>
                </a:solidFill>
                <a:effectLst>
                  <a:outerShdw blurRad="38100" dist="38100" dir="2700000" algn="tl">
                    <a:srgbClr val="000000">
                      <a:alpha val="43137"/>
                    </a:srgbClr>
                  </a:outerShdw>
                </a:effectLst>
                <a:latin typeface="Calibri" pitchFamily="34" charset="0"/>
                <a:ea typeface="華康儷中黑" pitchFamily="49" charset="-120"/>
              </a:rPr>
            </a:br>
            <a:r>
              <a:rPr lang="en-US" sz="2400" dirty="0">
                <a:solidFill>
                  <a:srgbClr val="00B0F0"/>
                </a:solidFill>
                <a:latin typeface="Calibri" pitchFamily="34" charset="0"/>
                <a:ea typeface="華康儷中黑" pitchFamily="49" charset="-120"/>
              </a:rPr>
              <a:t>Market Hong Kong 2013 </a:t>
            </a:r>
            <a:r>
              <a:rPr lang="en-US" sz="2400" dirty="0" smtClean="0">
                <a:solidFill>
                  <a:srgbClr val="00B0F0"/>
                </a:solidFill>
                <a:latin typeface="Calibri" pitchFamily="34" charset="0"/>
                <a:ea typeface="華康儷中黑" pitchFamily="49" charset="-120"/>
              </a:rPr>
              <a:t/>
            </a:r>
            <a:br>
              <a:rPr lang="en-US" sz="2400" dirty="0" smtClean="0">
                <a:solidFill>
                  <a:srgbClr val="00B0F0"/>
                </a:solidFill>
                <a:latin typeface="Calibri" pitchFamily="34" charset="0"/>
                <a:ea typeface="華康儷中黑" pitchFamily="49" charset="-120"/>
              </a:rPr>
            </a:br>
            <a:r>
              <a:rPr lang="en-US" sz="2400" dirty="0" smtClean="0">
                <a:solidFill>
                  <a:srgbClr val="00B0F0"/>
                </a:solidFill>
                <a:latin typeface="Calibri" pitchFamily="34" charset="0"/>
                <a:ea typeface="華康儷中黑" pitchFamily="49" charset="-120"/>
              </a:rPr>
              <a:t>Leadership School </a:t>
            </a:r>
            <a:r>
              <a:rPr lang="en-US" sz="2400" dirty="0" smtClean="0">
                <a:solidFill>
                  <a:srgbClr val="00B0F0"/>
                </a:solidFill>
                <a:latin typeface="Calibri" pitchFamily="34" charset="0"/>
                <a:ea typeface="華康儷中黑" pitchFamily="49" charset="-120"/>
                <a:cs typeface="Arial" pitchFamily="34" charset="0"/>
              </a:rPr>
              <a:t>SPECIAL</a:t>
            </a:r>
          </a:p>
          <a:p>
            <a:pPr algn="ctr"/>
            <a:endParaRPr lang="en-US" altLang="zh-TW" sz="2400" dirty="0" smtClean="0">
              <a:solidFill>
                <a:prstClr val="white"/>
              </a:solidFill>
              <a:effectLst>
                <a:outerShdw blurRad="38100" dist="38100" dir="2700000" algn="tl">
                  <a:srgbClr val="000000">
                    <a:alpha val="43137"/>
                  </a:srgbClr>
                </a:outerShdw>
              </a:effectLst>
              <a:latin typeface="Calibri" pitchFamily="34" charset="0"/>
              <a:ea typeface="華康儷中黑" pitchFamily="49" charset="-120"/>
              <a:cs typeface="Arial" pitchFamily="34" charset="0"/>
            </a:endParaRPr>
          </a:p>
          <a:p>
            <a:pPr algn="ctr"/>
            <a:r>
              <a:rPr lang="zh-TW" altLang="en-US" sz="2400" dirty="0" smtClean="0">
                <a:solidFill>
                  <a:prstClr val="white"/>
                </a:solidFill>
                <a:latin typeface="Calibri" pitchFamily="34" charset="0"/>
                <a:ea typeface="華康儷中黑" pitchFamily="49" charset="-120"/>
                <a:cs typeface="Arial" pitchFamily="34" charset="0"/>
              </a:rPr>
              <a:t>購買</a:t>
            </a:r>
            <a:r>
              <a:rPr lang="en-US" altLang="zh-TW" sz="2400" dirty="0" smtClean="0">
                <a:solidFill>
                  <a:prstClr val="white"/>
                </a:solidFill>
                <a:latin typeface="Calibri" pitchFamily="34" charset="0"/>
                <a:ea typeface="華康儷中黑" pitchFamily="49" charset="-120"/>
                <a:cs typeface="Arial" pitchFamily="34" charset="0"/>
              </a:rPr>
              <a:t>3</a:t>
            </a:r>
            <a:r>
              <a:rPr lang="zh-TW" altLang="en-US" sz="2400" dirty="0" smtClean="0">
                <a:solidFill>
                  <a:prstClr val="white"/>
                </a:solidFill>
                <a:latin typeface="Calibri" pitchFamily="34" charset="0"/>
                <a:ea typeface="華康儷中黑" pitchFamily="49" charset="-120"/>
                <a:cs typeface="Arial" pitchFamily="34" charset="0"/>
              </a:rPr>
              <a:t>張</a:t>
            </a:r>
            <a:r>
              <a:rPr lang="en-US" altLang="zh-TW" sz="2400" dirty="0" smtClean="0">
                <a:solidFill>
                  <a:prstClr val="white"/>
                </a:solidFill>
                <a:latin typeface="Calibri" pitchFamily="34" charset="0"/>
                <a:ea typeface="華康儷中黑" pitchFamily="49" charset="-120"/>
                <a:cs typeface="Arial" pitchFamily="34" charset="0"/>
              </a:rPr>
              <a:t>2014</a:t>
            </a:r>
            <a:r>
              <a:rPr lang="zh-TW" altLang="en-US" sz="2400" dirty="0" smtClean="0">
                <a:solidFill>
                  <a:prstClr val="white"/>
                </a:solidFill>
                <a:latin typeface="Calibri" pitchFamily="34" charset="0"/>
                <a:ea typeface="華康儷中黑" pitchFamily="49" charset="-120"/>
                <a:cs typeface="Arial" pitchFamily="34" charset="0"/>
              </a:rPr>
              <a:t>美安香港年會門票，即可</a:t>
            </a:r>
            <a:r>
              <a:rPr lang="zh-TW" altLang="en-US" sz="2400" dirty="0" smtClean="0">
                <a:solidFill>
                  <a:srgbClr val="FF0000"/>
                </a:solidFill>
                <a:latin typeface="Calibri" pitchFamily="34" charset="0"/>
                <a:ea typeface="華康儷中黑" pitchFamily="49" charset="-120"/>
                <a:cs typeface="Arial" pitchFamily="34" charset="0"/>
              </a:rPr>
              <a:t>免費</a:t>
            </a:r>
            <a:r>
              <a:rPr lang="zh-TW" altLang="en-US" sz="2400" dirty="0" smtClean="0">
                <a:solidFill>
                  <a:prstClr val="white"/>
                </a:solidFill>
                <a:latin typeface="Calibri" pitchFamily="34" charset="0"/>
                <a:ea typeface="華康儷中黑" pitchFamily="49" charset="-120"/>
                <a:cs typeface="Arial" pitchFamily="34" charset="0"/>
              </a:rPr>
              <a:t>獲贈美安香港網路中心</a:t>
            </a:r>
            <a:r>
              <a:rPr lang="en-US" altLang="zh-TW" sz="2400" dirty="0" smtClean="0">
                <a:solidFill>
                  <a:prstClr val="white"/>
                </a:solidFill>
                <a:latin typeface="Calibri" pitchFamily="34" charset="0"/>
                <a:ea typeface="華康儷中黑" pitchFamily="49" charset="-120"/>
                <a:cs typeface="Arial" pitchFamily="34" charset="0"/>
              </a:rPr>
              <a:t>*</a:t>
            </a:r>
          </a:p>
          <a:p>
            <a:pPr algn="ctr"/>
            <a:r>
              <a:rPr lang="en-US" altLang="zh-TW" sz="2000" dirty="0" smtClean="0">
                <a:solidFill>
                  <a:prstClr val="white"/>
                </a:solidFill>
                <a:latin typeface="Calibri" pitchFamily="34" charset="0"/>
                <a:ea typeface="華康儷中黑" pitchFamily="49" charset="-120"/>
                <a:cs typeface="Arial" pitchFamily="34" charset="0"/>
              </a:rPr>
              <a:t>During 2013 Hong Kong Leadership School, purchase a minimum of three 2014 Hong Kong Annual Convention tickets in a single order and you’ll receive:</a:t>
            </a:r>
          </a:p>
          <a:p>
            <a:pPr algn="ctr"/>
            <a:r>
              <a:rPr lang="en-US" altLang="zh-TW" sz="2000" dirty="0" smtClean="0">
                <a:solidFill>
                  <a:prstClr val="white"/>
                </a:solidFill>
                <a:latin typeface="Calibri" pitchFamily="34" charset="0"/>
                <a:ea typeface="華康儷中黑" pitchFamily="49" charset="-120"/>
                <a:cs typeface="Arial" pitchFamily="34" charset="0"/>
              </a:rPr>
              <a:t> Your own Market Hong Kong WebCenter™*</a:t>
            </a:r>
          </a:p>
          <a:p>
            <a:pPr algn="ctr"/>
            <a:r>
              <a:rPr lang="en-US" sz="2000" b="1" dirty="0" smtClean="0">
                <a:solidFill>
                  <a:prstClr val="white"/>
                </a:solidFill>
                <a:latin typeface="Calibri" pitchFamily="34" charset="0"/>
                <a:ea typeface="華康儷中黑" pitchFamily="49" charset="-120"/>
                <a:cs typeface="Arial" pitchFamily="34" charset="0"/>
              </a:rPr>
              <a:t>For </a:t>
            </a:r>
            <a:r>
              <a:rPr lang="en-US" sz="2000" b="1" dirty="0" smtClean="0">
                <a:solidFill>
                  <a:srgbClr val="FF0000"/>
                </a:solidFill>
                <a:latin typeface="Calibri" pitchFamily="34" charset="0"/>
                <a:ea typeface="華康儷中黑" pitchFamily="49" charset="-120"/>
                <a:cs typeface="Arial" pitchFamily="34" charset="0"/>
              </a:rPr>
              <a:t>FREE</a:t>
            </a:r>
            <a:r>
              <a:rPr lang="en-US" sz="2000" b="1" dirty="0" smtClean="0">
                <a:solidFill>
                  <a:prstClr val="white"/>
                </a:solidFill>
                <a:latin typeface="Calibri" pitchFamily="34" charset="0"/>
                <a:ea typeface="華康儷中黑" pitchFamily="49" charset="-120"/>
                <a:cs typeface="Arial" pitchFamily="34" charset="0"/>
              </a:rPr>
              <a:t>! </a:t>
            </a:r>
            <a:endParaRPr lang="en-US" sz="2000" dirty="0" smtClean="0">
              <a:solidFill>
                <a:prstClr val="white"/>
              </a:solidFill>
              <a:latin typeface="Calibri" pitchFamily="34" charset="0"/>
              <a:ea typeface="華康儷中黑" pitchFamily="49" charset="-120"/>
              <a:cs typeface="Arial" pitchFamily="34" charset="0"/>
            </a:endParaRPr>
          </a:p>
        </p:txBody>
      </p:sp>
      <p:sp>
        <p:nvSpPr>
          <p:cNvPr id="9" name="Rounded Rectangular Callout 8"/>
          <p:cNvSpPr/>
          <p:nvPr/>
        </p:nvSpPr>
        <p:spPr>
          <a:xfrm>
            <a:off x="733890" y="472274"/>
            <a:ext cx="7737977" cy="1176280"/>
          </a:xfrm>
          <a:prstGeom prst="wedgeRoundRectCallout">
            <a:avLst>
              <a:gd name="adj1" fmla="val -17535"/>
              <a:gd name="adj2" fmla="val 49783"/>
              <a:gd name="adj3" fmla="val 16667"/>
            </a:avLst>
          </a:prstGeom>
          <a:solidFill>
            <a:srgbClr val="92D05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3600" dirty="0">
                <a:solidFill>
                  <a:prstClr val="black">
                    <a:lumMod val="65000"/>
                    <a:lumOff val="35000"/>
                  </a:prstClr>
                </a:solidFill>
                <a:latin typeface="Calibri" pitchFamily="34" charset="0"/>
                <a:ea typeface="華康儷中黑" pitchFamily="49" charset="-120"/>
                <a:cs typeface="Century Gothic"/>
              </a:rPr>
              <a:t>成功的行動</a:t>
            </a:r>
            <a:r>
              <a:rPr lang="zh-TW" altLang="en-US" sz="3600" dirty="0" smtClean="0">
                <a:solidFill>
                  <a:prstClr val="black">
                    <a:lumMod val="65000"/>
                    <a:lumOff val="35000"/>
                  </a:prstClr>
                </a:solidFill>
                <a:latin typeface="Calibri" pitchFamily="34" charset="0"/>
                <a:ea typeface="華康儷中黑" pitchFamily="49" charset="-120"/>
                <a:cs typeface="Century Gothic"/>
              </a:rPr>
              <a:t>計劃：</a:t>
            </a:r>
            <a:r>
              <a:rPr kumimoji="1" lang="zh-TW" altLang="en-US" sz="3600" dirty="0" smtClean="0">
                <a:solidFill>
                  <a:prstClr val="black">
                    <a:lumMod val="65000"/>
                    <a:lumOff val="35000"/>
                  </a:prstClr>
                </a:solidFill>
                <a:latin typeface="Calibri" pitchFamily="34" charset="0"/>
                <a:ea typeface="華康儷中黑" pitchFamily="49" charset="-120"/>
                <a:sym typeface="Helvetica" pitchFamily="34" charset="0"/>
              </a:rPr>
              <a:t>腳踏實地</a:t>
            </a:r>
            <a:r>
              <a:rPr lang="zh-TW" altLang="en-US" sz="3600" dirty="0" smtClean="0">
                <a:solidFill>
                  <a:prstClr val="black">
                    <a:lumMod val="65000"/>
                    <a:lumOff val="35000"/>
                  </a:prstClr>
                </a:solidFill>
                <a:latin typeface="Calibri" pitchFamily="34" charset="0"/>
                <a:ea typeface="華康儷中黑" pitchFamily="49" charset="-120"/>
                <a:cs typeface="Century Gothic"/>
              </a:rPr>
              <a:t>起步！</a:t>
            </a:r>
            <a:r>
              <a:rPr lang="en-US" altLang="zh-TW" sz="3600" dirty="0">
                <a:solidFill>
                  <a:prstClr val="black">
                    <a:lumMod val="65000"/>
                    <a:lumOff val="35000"/>
                  </a:prstClr>
                </a:solidFill>
                <a:latin typeface="Calibri" pitchFamily="34" charset="0"/>
                <a:ea typeface="華康儷中黑" pitchFamily="49" charset="-120"/>
                <a:cs typeface="Century Gothic"/>
              </a:rPr>
              <a:t/>
            </a:r>
            <a:br>
              <a:rPr lang="en-US" altLang="zh-TW" sz="3600" dirty="0">
                <a:solidFill>
                  <a:prstClr val="black">
                    <a:lumMod val="65000"/>
                    <a:lumOff val="35000"/>
                  </a:prstClr>
                </a:solidFill>
                <a:latin typeface="Calibri" pitchFamily="34" charset="0"/>
                <a:ea typeface="華康儷中黑" pitchFamily="49" charset="-120"/>
                <a:cs typeface="Century Gothic"/>
              </a:rPr>
            </a:br>
            <a:r>
              <a:rPr lang="en-US" sz="3200" b="1" dirty="0">
                <a:solidFill>
                  <a:prstClr val="black">
                    <a:lumMod val="65000"/>
                    <a:lumOff val="35000"/>
                  </a:prstClr>
                </a:solidFill>
                <a:latin typeface="Calibri" pitchFamily="34" charset="0"/>
                <a:ea typeface="華康儷中黑" pitchFamily="49" charset="-120"/>
                <a:cs typeface="Century Gothic"/>
              </a:rPr>
              <a:t>Your Action Plan for </a:t>
            </a:r>
            <a:r>
              <a:rPr lang="en-US" sz="3200" b="1" dirty="0" smtClean="0">
                <a:solidFill>
                  <a:prstClr val="black">
                    <a:lumMod val="65000"/>
                    <a:lumOff val="35000"/>
                  </a:prstClr>
                </a:solidFill>
                <a:latin typeface="Calibri" pitchFamily="34" charset="0"/>
                <a:ea typeface="華康儷中黑" pitchFamily="49" charset="-120"/>
                <a:cs typeface="Century Gothic"/>
              </a:rPr>
              <a:t>Success: Act Local!</a:t>
            </a:r>
            <a:endParaRPr lang="en-US" sz="3200" dirty="0">
              <a:solidFill>
                <a:prstClr val="black">
                  <a:lumMod val="65000"/>
                  <a:lumOff val="35000"/>
                </a:prstClr>
              </a:solidFill>
              <a:latin typeface="Calibri" pitchFamily="34" charset="0"/>
              <a:ea typeface="華康儷中黑" pitchFamily="49" charset="-120"/>
              <a:cs typeface="Century Gothic"/>
            </a:endParaRPr>
          </a:p>
        </p:txBody>
      </p:sp>
    </p:spTree>
    <p:extLst>
      <p:ext uri="{BB962C8B-B14F-4D97-AF65-F5344CB8AC3E}">
        <p14:creationId xmlns="" xmlns:p14="http://schemas.microsoft.com/office/powerpoint/2010/main" val="175043377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104263"/>
            <a:ext cx="9144000" cy="1986300"/>
          </a:xfrm>
        </p:spPr>
        <p:txBody>
          <a:bodyPr/>
          <a:lstStyle/>
          <a:p>
            <a:pPr algn="ctr"/>
            <a:r>
              <a:rPr lang="en-US" altLang="zh-TW" sz="3600" dirty="0" smtClean="0">
                <a:effectLst>
                  <a:outerShdw blurRad="38100" dist="38100" dir="2700000" algn="tl">
                    <a:srgbClr val="000000">
                      <a:alpha val="43137"/>
                    </a:srgbClr>
                  </a:outerShdw>
                </a:effectLst>
                <a:latin typeface="Calibri" pitchFamily="34" charset="0"/>
                <a:ea typeface="華康儷中黑" pitchFamily="49" charset="-120"/>
              </a:rPr>
              <a:t>2013</a:t>
            </a:r>
            <a:r>
              <a:rPr lang="zh-TW" altLang="en-US" sz="3600" dirty="0" smtClean="0">
                <a:effectLst>
                  <a:outerShdw blurRad="38100" dist="38100" dir="2700000" algn="tl">
                    <a:srgbClr val="000000">
                      <a:alpha val="43137"/>
                    </a:srgbClr>
                  </a:outerShdw>
                </a:effectLst>
                <a:latin typeface="Calibri" pitchFamily="34" charset="0"/>
                <a:ea typeface="華康儷中黑" pitchFamily="49" charset="-120"/>
              </a:rPr>
              <a:t>美安香港領袖訓練會議</a:t>
            </a:r>
            <a:r>
              <a:rPr lang="en-US" altLang="zh-TW" sz="3600" dirty="0" smtClean="0">
                <a:effectLst>
                  <a:outerShdw blurRad="38100" dist="38100" dir="2700000" algn="tl">
                    <a:srgbClr val="000000">
                      <a:alpha val="43137"/>
                    </a:srgbClr>
                  </a:outerShdw>
                </a:effectLst>
                <a:latin typeface="Calibri" pitchFamily="34" charset="0"/>
                <a:ea typeface="華康儷中黑" pitchFamily="49" charset="-120"/>
              </a:rPr>
              <a:t/>
            </a:r>
            <a:br>
              <a:rPr lang="en-US" altLang="zh-TW" sz="3600" dirty="0" smtClean="0">
                <a:effectLst>
                  <a:outerShdw blurRad="38100" dist="38100" dir="2700000" algn="tl">
                    <a:srgbClr val="000000">
                      <a:alpha val="43137"/>
                    </a:srgbClr>
                  </a:outerShdw>
                </a:effectLst>
                <a:latin typeface="Calibri" pitchFamily="34" charset="0"/>
                <a:ea typeface="華康儷中黑" pitchFamily="49" charset="-120"/>
              </a:rPr>
            </a:br>
            <a:r>
              <a:rPr lang="en-US" sz="3200" b="1" dirty="0" smtClean="0">
                <a:effectLst>
                  <a:outerShdw blurRad="38100" dist="38100" dir="2700000" algn="tl">
                    <a:srgbClr val="000000">
                      <a:alpha val="43137"/>
                    </a:srgbClr>
                  </a:outerShdw>
                </a:effectLst>
                <a:latin typeface="Calibri" pitchFamily="34" charset="0"/>
                <a:ea typeface="華康儷中黑" pitchFamily="49" charset="-120"/>
              </a:rPr>
              <a:t>Market Hong Kong 2013 Leadership School</a:t>
            </a:r>
            <a:br>
              <a:rPr lang="en-US" sz="3200" b="1" dirty="0" smtClean="0">
                <a:effectLst>
                  <a:outerShdw blurRad="38100" dist="38100" dir="2700000" algn="tl">
                    <a:srgbClr val="000000">
                      <a:alpha val="43137"/>
                    </a:srgbClr>
                  </a:outerShdw>
                </a:effectLst>
                <a:latin typeface="Calibri" pitchFamily="34" charset="0"/>
                <a:ea typeface="華康儷中黑" pitchFamily="49" charset="-120"/>
              </a:rPr>
            </a:br>
            <a:endParaRPr lang="en-US" sz="3200" b="1" dirty="0">
              <a:solidFill>
                <a:srgbClr val="FF0000"/>
              </a:solidFill>
              <a:effectLst>
                <a:outerShdw blurRad="38100" dist="38100" dir="2700000" algn="tl">
                  <a:srgbClr val="000000">
                    <a:alpha val="43137"/>
                  </a:srgbClr>
                </a:outerShdw>
              </a:effectLst>
              <a:latin typeface="Calibri" pitchFamily="34" charset="0"/>
              <a:ea typeface="華康儷中黑" pitchFamily="49" charset="-120"/>
            </a:endParaRPr>
          </a:p>
        </p:txBody>
      </p:sp>
      <p:sp>
        <p:nvSpPr>
          <p:cNvPr id="5" name="Rectangle 4"/>
          <p:cNvSpPr/>
          <p:nvPr/>
        </p:nvSpPr>
        <p:spPr>
          <a:xfrm>
            <a:off x="0" y="3474911"/>
            <a:ext cx="9144000" cy="1985159"/>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ctr" defTabSz="912813" fontAlgn="base">
              <a:spcBef>
                <a:spcPct val="0"/>
              </a:spcBef>
              <a:spcAft>
                <a:spcPct val="0"/>
              </a:spcAft>
            </a:pPr>
            <a:r>
              <a:rPr kumimoji="1" lang="zh-TW" altLang="en-US" sz="3200" dirty="0" smtClean="0">
                <a:solidFill>
                  <a:schemeClr val="tx1">
                    <a:lumMod val="65000"/>
                    <a:lumOff val="35000"/>
                  </a:schemeClr>
                </a:solidFill>
                <a:effectLst>
                  <a:outerShdw blurRad="38100" dist="38100" dir="2700000" algn="tl">
                    <a:srgbClr val="000000">
                      <a:alpha val="43137"/>
                    </a:srgbClr>
                  </a:outerShdw>
                </a:effectLst>
                <a:latin typeface="Calibri" pitchFamily="34" charset="0"/>
                <a:ea typeface="華康儷中黑" pitchFamily="49" charset="-120"/>
                <a:sym typeface="Helvetica" pitchFamily="34" charset="0"/>
              </a:rPr>
              <a:t>胸</a:t>
            </a:r>
            <a:r>
              <a:rPr kumimoji="1" lang="zh-TW" altLang="en-US" sz="3200" dirty="0">
                <a:solidFill>
                  <a:schemeClr val="tx1">
                    <a:lumMod val="65000"/>
                    <a:lumOff val="35000"/>
                  </a:schemeClr>
                </a:solidFill>
                <a:effectLst>
                  <a:outerShdw blurRad="38100" dist="38100" dir="2700000" algn="tl">
                    <a:srgbClr val="000000">
                      <a:alpha val="43137"/>
                    </a:srgbClr>
                  </a:outerShdw>
                </a:effectLst>
                <a:latin typeface="Calibri" pitchFamily="34" charset="0"/>
                <a:ea typeface="華康儷中黑" pitchFamily="49" charset="-120"/>
                <a:sym typeface="Helvetica" pitchFamily="34" charset="0"/>
              </a:rPr>
              <a:t>懷</a:t>
            </a:r>
            <a:r>
              <a:rPr kumimoji="1" lang="zh-TW" altLang="en-US" sz="3200" dirty="0" smtClean="0">
                <a:solidFill>
                  <a:schemeClr val="tx1">
                    <a:lumMod val="65000"/>
                    <a:lumOff val="35000"/>
                  </a:schemeClr>
                </a:solidFill>
                <a:effectLst>
                  <a:outerShdw blurRad="38100" dist="38100" dir="2700000" algn="tl">
                    <a:srgbClr val="000000">
                      <a:alpha val="43137"/>
                    </a:srgbClr>
                  </a:outerShdw>
                </a:effectLst>
                <a:latin typeface="Calibri" pitchFamily="34" charset="0"/>
                <a:ea typeface="華康儷中黑" pitchFamily="49" charset="-120"/>
                <a:sym typeface="Helvetica" pitchFamily="34" charset="0"/>
              </a:rPr>
              <a:t>世界，腳踏實地 </a:t>
            </a:r>
            <a:r>
              <a:rPr kumimoji="1" lang="en-US" altLang="zh-TW" sz="3200" dirty="0">
                <a:solidFill>
                  <a:schemeClr val="tx1">
                    <a:lumMod val="65000"/>
                    <a:lumOff val="35000"/>
                  </a:schemeClr>
                </a:solidFill>
                <a:effectLst>
                  <a:outerShdw blurRad="38100" dist="38100" dir="2700000" algn="tl">
                    <a:srgbClr val="000000">
                      <a:alpha val="43137"/>
                    </a:srgbClr>
                  </a:outerShdw>
                </a:effectLst>
                <a:latin typeface="Calibri" pitchFamily="34" charset="0"/>
                <a:ea typeface="華康儷中黑" pitchFamily="49" charset="-120"/>
                <a:sym typeface="Helvetica" pitchFamily="34" charset="0"/>
              </a:rPr>
              <a:t/>
            </a:r>
            <a:br>
              <a:rPr kumimoji="1" lang="en-US" altLang="zh-TW" sz="3200" dirty="0">
                <a:solidFill>
                  <a:schemeClr val="tx1">
                    <a:lumMod val="65000"/>
                    <a:lumOff val="35000"/>
                  </a:schemeClr>
                </a:solidFill>
                <a:effectLst>
                  <a:outerShdw blurRad="38100" dist="38100" dir="2700000" algn="tl">
                    <a:srgbClr val="000000">
                      <a:alpha val="43137"/>
                    </a:srgbClr>
                  </a:outerShdw>
                </a:effectLst>
                <a:latin typeface="Calibri" pitchFamily="34" charset="0"/>
                <a:ea typeface="華康儷中黑" pitchFamily="49" charset="-120"/>
                <a:sym typeface="Helvetica" pitchFamily="34" charset="0"/>
              </a:rPr>
            </a:br>
            <a:r>
              <a:rPr kumimoji="1" lang="zh-CN" altLang="en-US" sz="2800" dirty="0" smtClean="0">
                <a:solidFill>
                  <a:schemeClr val="tx1">
                    <a:lumMod val="65000"/>
                    <a:lumOff val="35000"/>
                  </a:schemeClr>
                </a:solidFill>
                <a:latin typeface="Calibri" pitchFamily="34" charset="0"/>
                <a:ea typeface="華康儷中黑" pitchFamily="49" charset="-120"/>
                <a:sym typeface="Helvetica" pitchFamily="34" charset="0"/>
              </a:rPr>
              <a:t>以</a:t>
            </a:r>
            <a:r>
              <a:rPr kumimoji="1" lang="zh-TW" altLang="en-US" sz="2800" dirty="0">
                <a:solidFill>
                  <a:schemeClr val="tx1">
                    <a:lumMod val="65000"/>
                    <a:lumOff val="35000"/>
                  </a:schemeClr>
                </a:solidFill>
                <a:latin typeface="Calibri" pitchFamily="34" charset="0"/>
                <a:ea typeface="華康儷中黑" pitchFamily="49" charset="-120"/>
                <a:sym typeface="Helvetica" pitchFamily="34" charset="0"/>
              </a:rPr>
              <a:t>網路中心開拓潛在</a:t>
            </a:r>
            <a:r>
              <a:rPr kumimoji="1" lang="zh-TW" altLang="en-US" sz="2800" dirty="0" smtClean="0">
                <a:solidFill>
                  <a:schemeClr val="tx1">
                    <a:lumMod val="65000"/>
                    <a:lumOff val="35000"/>
                  </a:schemeClr>
                </a:solidFill>
                <a:latin typeface="Calibri" pitchFamily="34" charset="0"/>
                <a:ea typeface="華康儷中黑" pitchFamily="49" charset="-120"/>
                <a:sym typeface="Helvetica" pitchFamily="34" charset="0"/>
              </a:rPr>
              <a:t>市場</a:t>
            </a:r>
            <a:r>
              <a:rPr kumimoji="1" lang="en-US" altLang="zh-TW" sz="2800" dirty="0" smtClean="0">
                <a:solidFill>
                  <a:schemeClr val="accent1">
                    <a:lumMod val="75000"/>
                  </a:schemeClr>
                </a:solidFill>
                <a:latin typeface="Calibri" pitchFamily="34" charset="0"/>
                <a:ea typeface="華康儷中黑" pitchFamily="49" charset="-120"/>
                <a:sym typeface="Helvetica" pitchFamily="34" charset="0"/>
              </a:rPr>
              <a:t/>
            </a:r>
            <a:br>
              <a:rPr kumimoji="1" lang="en-US" altLang="zh-TW" sz="2800" dirty="0" smtClean="0">
                <a:solidFill>
                  <a:schemeClr val="accent1">
                    <a:lumMod val="75000"/>
                  </a:schemeClr>
                </a:solidFill>
                <a:latin typeface="Calibri" pitchFamily="34" charset="0"/>
                <a:ea typeface="華康儷中黑" pitchFamily="49" charset="-120"/>
                <a:sym typeface="Helvetica" pitchFamily="34" charset="0"/>
              </a:rPr>
            </a:br>
            <a:r>
              <a:rPr kumimoji="1" lang="en-US" altLang="zh-TW" sz="700" dirty="0" smtClean="0">
                <a:solidFill>
                  <a:schemeClr val="accent1">
                    <a:lumMod val="75000"/>
                  </a:schemeClr>
                </a:solidFill>
                <a:latin typeface="Calibri" pitchFamily="34" charset="0"/>
                <a:ea typeface="華康儷中黑" pitchFamily="49" charset="-120"/>
                <a:sym typeface="Helvetica" pitchFamily="34" charset="0"/>
              </a:rPr>
              <a:t/>
            </a:r>
            <a:br>
              <a:rPr kumimoji="1" lang="en-US" altLang="zh-TW" sz="700" dirty="0" smtClean="0">
                <a:solidFill>
                  <a:schemeClr val="accent1">
                    <a:lumMod val="75000"/>
                  </a:schemeClr>
                </a:solidFill>
                <a:latin typeface="Calibri" pitchFamily="34" charset="0"/>
                <a:ea typeface="華康儷中黑" pitchFamily="49" charset="-120"/>
                <a:sym typeface="Helvetica" pitchFamily="34" charset="0"/>
              </a:rPr>
            </a:br>
            <a:r>
              <a:rPr kumimoji="1" lang="en-US" altLang="zh-TW" sz="600" dirty="0" smtClean="0">
                <a:solidFill>
                  <a:schemeClr val="bg1"/>
                </a:solidFill>
                <a:latin typeface="Calibri" pitchFamily="34" charset="0"/>
                <a:ea typeface="華康儷中黑" pitchFamily="49" charset="-120"/>
                <a:sym typeface="Helvetica" pitchFamily="34" charset="0"/>
              </a:rPr>
              <a:t/>
            </a:r>
            <a:br>
              <a:rPr kumimoji="1" lang="en-US" altLang="zh-TW" sz="600" dirty="0" smtClean="0">
                <a:solidFill>
                  <a:schemeClr val="bg1"/>
                </a:solidFill>
                <a:latin typeface="Calibri" pitchFamily="34" charset="0"/>
                <a:ea typeface="華康儷中黑" pitchFamily="49" charset="-120"/>
                <a:sym typeface="Helvetica" pitchFamily="34" charset="0"/>
              </a:rPr>
            </a:br>
            <a:r>
              <a:rPr kumimoji="1" lang="en-US" altLang="zh-HK" sz="3200" b="1" dirty="0" smtClean="0">
                <a:solidFill>
                  <a:schemeClr val="accent1">
                    <a:lumMod val="75000"/>
                  </a:schemeClr>
                </a:solidFill>
                <a:effectLst>
                  <a:outerShdw blurRad="38100" dist="38100" dir="2700000" algn="tl">
                    <a:srgbClr val="000000">
                      <a:alpha val="43137"/>
                    </a:srgbClr>
                  </a:outerShdw>
                </a:effectLst>
                <a:latin typeface="Calibri" pitchFamily="34" charset="0"/>
                <a:ea typeface="華康儷中黑" pitchFamily="49" charset="-120"/>
                <a:sym typeface="Helvetica" pitchFamily="34" charset="0"/>
              </a:rPr>
              <a:t>Think </a:t>
            </a:r>
            <a:r>
              <a:rPr kumimoji="1" lang="en-US" altLang="zh-HK" sz="3200" b="1" dirty="0">
                <a:solidFill>
                  <a:schemeClr val="accent1">
                    <a:lumMod val="75000"/>
                  </a:schemeClr>
                </a:solidFill>
                <a:effectLst>
                  <a:outerShdw blurRad="38100" dist="38100" dir="2700000" algn="tl">
                    <a:srgbClr val="000000">
                      <a:alpha val="43137"/>
                    </a:srgbClr>
                  </a:outerShdw>
                </a:effectLst>
                <a:latin typeface="Calibri" pitchFamily="34" charset="0"/>
                <a:ea typeface="華康儷中黑" pitchFamily="49" charset="-120"/>
                <a:sym typeface="Helvetica" pitchFamily="34" charset="0"/>
              </a:rPr>
              <a:t>Global. Act </a:t>
            </a:r>
            <a:r>
              <a:rPr kumimoji="1" lang="en-US" altLang="zh-HK" sz="3200" b="1" dirty="0" smtClean="0">
                <a:solidFill>
                  <a:schemeClr val="accent1">
                    <a:lumMod val="75000"/>
                  </a:schemeClr>
                </a:solidFill>
                <a:effectLst>
                  <a:outerShdw blurRad="38100" dist="38100" dir="2700000" algn="tl">
                    <a:srgbClr val="000000">
                      <a:alpha val="43137"/>
                    </a:srgbClr>
                  </a:outerShdw>
                </a:effectLst>
                <a:latin typeface="Calibri" pitchFamily="34" charset="0"/>
                <a:ea typeface="華康儷中黑" pitchFamily="49" charset="-120"/>
                <a:sym typeface="Helvetica" pitchFamily="34" charset="0"/>
              </a:rPr>
              <a:t>Local</a:t>
            </a:r>
            <a:br>
              <a:rPr kumimoji="1" lang="en-US" altLang="zh-HK" sz="3200" b="1" dirty="0" smtClean="0">
                <a:solidFill>
                  <a:schemeClr val="accent1">
                    <a:lumMod val="75000"/>
                  </a:schemeClr>
                </a:solidFill>
                <a:effectLst>
                  <a:outerShdw blurRad="38100" dist="38100" dir="2700000" algn="tl">
                    <a:srgbClr val="000000">
                      <a:alpha val="43137"/>
                    </a:srgbClr>
                  </a:outerShdw>
                </a:effectLst>
                <a:latin typeface="Calibri" pitchFamily="34" charset="0"/>
                <a:ea typeface="華康儷中黑" pitchFamily="49" charset="-120"/>
                <a:sym typeface="Helvetica" pitchFamily="34" charset="0"/>
              </a:rPr>
            </a:br>
            <a:r>
              <a:rPr kumimoji="1" lang="en-US" altLang="zh-HK" b="1" dirty="0" smtClean="0">
                <a:solidFill>
                  <a:schemeClr val="accent1">
                    <a:lumMod val="75000"/>
                  </a:schemeClr>
                </a:solidFill>
                <a:latin typeface="Calibri" pitchFamily="34" charset="0"/>
                <a:ea typeface="華康儷中黑" pitchFamily="49" charset="-120"/>
                <a:sym typeface="Helvetica" pitchFamily="34" charset="0"/>
              </a:rPr>
              <a:t>Leveraging </a:t>
            </a:r>
            <a:r>
              <a:rPr kumimoji="1" lang="en-US" altLang="zh-HK" b="1" dirty="0" err="1" smtClean="0">
                <a:solidFill>
                  <a:schemeClr val="accent1">
                    <a:lumMod val="75000"/>
                  </a:schemeClr>
                </a:solidFill>
                <a:latin typeface="Calibri" pitchFamily="34" charset="0"/>
                <a:ea typeface="華康儷中黑" pitchFamily="49" charset="-120"/>
                <a:sym typeface="Helvetica" pitchFamily="34" charset="0"/>
              </a:rPr>
              <a:t>WebCenter</a:t>
            </a:r>
            <a:r>
              <a:rPr kumimoji="1" lang="en-US" altLang="zh-HK" b="1" dirty="0" smtClean="0">
                <a:solidFill>
                  <a:schemeClr val="accent1">
                    <a:lumMod val="75000"/>
                  </a:schemeClr>
                </a:solidFill>
                <a:latin typeface="Calibri" pitchFamily="34" charset="0"/>
                <a:ea typeface="華康儷中黑" pitchFamily="49" charset="-120"/>
                <a:sym typeface="Helvetica" pitchFamily="34" charset="0"/>
              </a:rPr>
              <a:t> </a:t>
            </a:r>
            <a:r>
              <a:rPr kumimoji="1" lang="en-US" altLang="zh-HK" b="1" dirty="0">
                <a:solidFill>
                  <a:schemeClr val="accent1">
                    <a:lumMod val="75000"/>
                  </a:schemeClr>
                </a:solidFill>
                <a:latin typeface="Calibri" pitchFamily="34" charset="0"/>
                <a:ea typeface="華康儷中黑" pitchFamily="49" charset="-120"/>
                <a:sym typeface="Helvetica" pitchFamily="34" charset="0"/>
              </a:rPr>
              <a:t>to expand </a:t>
            </a:r>
            <a:r>
              <a:rPr kumimoji="1" lang="en-US" altLang="zh-HK" b="1" dirty="0" smtClean="0">
                <a:solidFill>
                  <a:schemeClr val="accent1">
                    <a:lumMod val="75000"/>
                  </a:schemeClr>
                </a:solidFill>
                <a:latin typeface="Calibri" pitchFamily="34" charset="0"/>
                <a:ea typeface="華康儷中黑" pitchFamily="49" charset="-120"/>
                <a:sym typeface="Helvetica" pitchFamily="34" charset="0"/>
              </a:rPr>
              <a:t>your </a:t>
            </a:r>
            <a:r>
              <a:rPr kumimoji="1" lang="en-US" altLang="zh-HK" b="1" dirty="0">
                <a:solidFill>
                  <a:schemeClr val="accent1">
                    <a:lumMod val="75000"/>
                  </a:schemeClr>
                </a:solidFill>
                <a:latin typeface="Calibri" pitchFamily="34" charset="0"/>
                <a:ea typeface="華康儷中黑" pitchFamily="49" charset="-120"/>
                <a:sym typeface="Helvetica" pitchFamily="34" charset="0"/>
              </a:rPr>
              <a:t>potential </a:t>
            </a:r>
            <a:r>
              <a:rPr kumimoji="1" lang="en-US" altLang="zh-HK" b="1" dirty="0" smtClean="0">
                <a:solidFill>
                  <a:schemeClr val="accent1">
                    <a:lumMod val="75000"/>
                  </a:schemeClr>
                </a:solidFill>
                <a:latin typeface="Calibri" pitchFamily="34" charset="0"/>
                <a:ea typeface="華康儷中黑" pitchFamily="49" charset="-120"/>
                <a:sym typeface="Helvetica" pitchFamily="34" charset="0"/>
              </a:rPr>
              <a:t>markets</a:t>
            </a:r>
            <a:r>
              <a:rPr kumimoji="1" lang="zh-TW" altLang="en-US" dirty="0" smtClean="0">
                <a:solidFill>
                  <a:schemeClr val="accent1">
                    <a:lumMod val="75000"/>
                  </a:schemeClr>
                </a:solidFill>
                <a:latin typeface="Calibri" pitchFamily="34" charset="0"/>
                <a:ea typeface="華康儷中黑" pitchFamily="49" charset="-120"/>
                <a:sym typeface="Helvetica" pitchFamily="34" charset="0"/>
              </a:rPr>
              <a:t> </a:t>
            </a:r>
            <a:endParaRPr lang="en-US" dirty="0">
              <a:solidFill>
                <a:schemeClr val="accent1">
                  <a:lumMod val="75000"/>
                </a:schemeClr>
              </a:solidFill>
              <a:latin typeface="Calibri" pitchFamily="34" charset="0"/>
              <a:ea typeface="華康儷中黑" pitchFamily="49" charset="-120"/>
            </a:endParaRPr>
          </a:p>
        </p:txBody>
      </p:sp>
      <p:pic>
        <p:nvPicPr>
          <p:cNvPr id="4" name="Picture 2" descr="http://sphotos-a.xx.fbcdn.net/hphotos-snc7/292510_384734091564284_131671682_n.jpg"/>
          <p:cNvPicPr>
            <a:picLocks noChangeAspect="1" noChangeArrowheads="1"/>
          </p:cNvPicPr>
          <p:nvPr/>
        </p:nvPicPr>
        <p:blipFill>
          <a:blip r:embed="rId2" cstate="email">
            <a:extLst>
              <a:ext uri="{28A0092B-C50C-407E-A947-70E740481C1C}">
                <a14:useLocalDpi xmlns="" xmlns:a14="http://schemas.microsoft.com/office/drawing/2010/main" val="0"/>
              </a:ext>
            </a:extLst>
          </a:blip>
          <a:stretch>
            <a:fillRect/>
          </a:stretch>
        </p:blipFill>
        <p:spPr bwMode="auto">
          <a:xfrm>
            <a:off x="0" y="1"/>
            <a:ext cx="9144000" cy="3474910"/>
          </a:xfrm>
          <a:prstGeom prst="rect">
            <a:avLst/>
          </a:prstGeom>
          <a:ln>
            <a:noFill/>
          </a:ln>
          <a:effectLst>
            <a:softEdge rad="112500"/>
          </a:effectLst>
          <a:extLst/>
        </p:spPr>
      </p:pic>
    </p:spTree>
    <p:extLst>
      <p:ext uri="{BB962C8B-B14F-4D97-AF65-F5344CB8AC3E}">
        <p14:creationId xmlns="" xmlns:p14="http://schemas.microsoft.com/office/powerpoint/2010/main" val="4906000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MAWebCenter_Video_CD_Cover-LG.png"/>
          <p:cNvPicPr>
            <a:picLocks noChangeAspect="1"/>
          </p:cNvPicPr>
          <p:nvPr/>
        </p:nvPicPr>
        <p:blipFill>
          <a:blip r:embed="rId3" cstate="print"/>
          <a:stretch>
            <a:fillRect/>
          </a:stretch>
        </p:blipFill>
        <p:spPr>
          <a:xfrm>
            <a:off x="152400" y="2449294"/>
            <a:ext cx="3534346" cy="3352801"/>
          </a:xfrm>
          <a:prstGeom prst="rect">
            <a:avLst/>
          </a:prstGeom>
          <a:ln>
            <a:noFill/>
          </a:ln>
          <a:effectLst>
            <a:outerShdw blurRad="292100" dist="139700" dir="2700000" algn="tl" rotWithShape="0">
              <a:srgbClr val="333333">
                <a:alpha val="65000"/>
              </a:srgbClr>
            </a:outerShdw>
          </a:effectLst>
        </p:spPr>
      </p:pic>
      <p:sp>
        <p:nvSpPr>
          <p:cNvPr id="6" name="Text Box 6"/>
          <p:cNvSpPr txBox="1">
            <a:spLocks noChangeArrowheads="1"/>
          </p:cNvSpPr>
          <p:nvPr/>
        </p:nvSpPr>
        <p:spPr bwMode="auto">
          <a:xfrm>
            <a:off x="152400" y="6037536"/>
            <a:ext cx="5105400" cy="457200"/>
          </a:xfrm>
          <a:prstGeom prst="rect">
            <a:avLst/>
          </a:prstGeom>
          <a:noFill/>
          <a:ln w="9525">
            <a:noFill/>
            <a:miter lim="800000"/>
            <a:headEnd/>
            <a:tailEnd/>
          </a:ln>
        </p:spPr>
        <p:txBody>
          <a:bodyPr/>
          <a:lstStyle/>
          <a:p>
            <a:r>
              <a:rPr lang="en-US" dirty="0" smtClean="0">
                <a:solidFill>
                  <a:srgbClr val="00B0F0"/>
                </a:solidFill>
                <a:latin typeface="Calibri" pitchFamily="34" charset="0"/>
                <a:ea typeface="華康儷中黑" pitchFamily="49" charset="-120"/>
                <a:cs typeface="Arial" charset="0"/>
              </a:rPr>
              <a:t>* </a:t>
            </a:r>
            <a:r>
              <a:rPr lang="zh-TW" altLang="en-US" dirty="0" smtClean="0">
                <a:solidFill>
                  <a:srgbClr val="00B0F0"/>
                </a:solidFill>
                <a:latin typeface="Calibri" pitchFamily="34" charset="0"/>
                <a:ea typeface="華康儷中黑" pitchFamily="49" charset="-120"/>
                <a:cs typeface="Arial" charset="0"/>
              </a:rPr>
              <a:t>網路中心月費為港幣</a:t>
            </a:r>
            <a:r>
              <a:rPr lang="en-US" altLang="zh-TW" dirty="0" smtClean="0">
                <a:solidFill>
                  <a:srgbClr val="00B0F0"/>
                </a:solidFill>
                <a:latin typeface="Calibri" pitchFamily="34" charset="0"/>
                <a:ea typeface="華康儷中黑" pitchFamily="49" charset="-120"/>
                <a:cs typeface="Arial" charset="0"/>
              </a:rPr>
              <a:t>275</a:t>
            </a:r>
            <a:r>
              <a:rPr lang="zh-TW" altLang="en-US" dirty="0" smtClean="0">
                <a:solidFill>
                  <a:srgbClr val="00B0F0"/>
                </a:solidFill>
                <a:latin typeface="Calibri" pitchFamily="34" charset="0"/>
                <a:ea typeface="華康儷中黑" pitchFamily="49" charset="-120"/>
                <a:cs typeface="Arial" charset="0"/>
              </a:rPr>
              <a:t>元</a:t>
            </a:r>
            <a:endParaRPr lang="en-US" altLang="zh-TW" dirty="0" smtClean="0">
              <a:solidFill>
                <a:srgbClr val="00B0F0"/>
              </a:solidFill>
              <a:latin typeface="Calibri" pitchFamily="34" charset="0"/>
              <a:ea typeface="華康儷中黑" pitchFamily="49" charset="-120"/>
              <a:cs typeface="Arial" charset="0"/>
            </a:endParaRPr>
          </a:p>
          <a:p>
            <a:r>
              <a:rPr lang="zh-TW" altLang="en-US" sz="1600" dirty="0" smtClean="0">
                <a:solidFill>
                  <a:srgbClr val="00B0F0"/>
                </a:solidFill>
                <a:latin typeface="Calibri" pitchFamily="34" charset="0"/>
                <a:ea typeface="華康儷中黑" pitchFamily="49" charset="-120"/>
                <a:cs typeface="Arial" charset="0"/>
              </a:rPr>
              <a:t>    </a:t>
            </a:r>
            <a:r>
              <a:rPr lang="en-US" sz="1600" dirty="0" err="1" smtClean="0">
                <a:solidFill>
                  <a:srgbClr val="00B0F0"/>
                </a:solidFill>
                <a:latin typeface="Calibri" pitchFamily="34" charset="0"/>
                <a:ea typeface="華康儷中黑" pitchFamily="49" charset="-120"/>
                <a:cs typeface="Arial" charset="0"/>
              </a:rPr>
              <a:t>WebCenter</a:t>
            </a:r>
            <a:r>
              <a:rPr lang="en-US" sz="1600" dirty="0" smtClean="0">
                <a:solidFill>
                  <a:srgbClr val="00B0F0"/>
                </a:solidFill>
                <a:latin typeface="Calibri" pitchFamily="34" charset="0"/>
                <a:ea typeface="華康儷中黑" pitchFamily="49" charset="-120"/>
                <a:cs typeface="Arial" charset="0"/>
              </a:rPr>
              <a:t> </a:t>
            </a:r>
            <a:r>
              <a:rPr lang="en-US" sz="1600" dirty="0">
                <a:solidFill>
                  <a:srgbClr val="00B0F0"/>
                </a:solidFill>
                <a:latin typeface="Calibri" pitchFamily="34" charset="0"/>
                <a:ea typeface="華康儷中黑" pitchFamily="49" charset="-120"/>
                <a:cs typeface="Arial" charset="0"/>
              </a:rPr>
              <a:t>m</a:t>
            </a:r>
            <a:r>
              <a:rPr lang="en-US" sz="1600" dirty="0" smtClean="0">
                <a:solidFill>
                  <a:srgbClr val="00B0F0"/>
                </a:solidFill>
                <a:latin typeface="Calibri" pitchFamily="34" charset="0"/>
                <a:ea typeface="華康儷中黑" pitchFamily="49" charset="-120"/>
                <a:cs typeface="Arial" charset="0"/>
              </a:rPr>
              <a:t>onthly </a:t>
            </a:r>
            <a:r>
              <a:rPr lang="en-US" sz="1600" dirty="0">
                <a:solidFill>
                  <a:srgbClr val="00B0F0"/>
                </a:solidFill>
                <a:latin typeface="Calibri" pitchFamily="34" charset="0"/>
                <a:ea typeface="華康儷中黑" pitchFamily="49" charset="-120"/>
                <a:cs typeface="Arial" charset="0"/>
              </a:rPr>
              <a:t>s</a:t>
            </a:r>
            <a:r>
              <a:rPr lang="en-US" sz="1600" dirty="0" smtClean="0">
                <a:solidFill>
                  <a:srgbClr val="00B0F0"/>
                </a:solidFill>
                <a:latin typeface="Calibri" pitchFamily="34" charset="0"/>
                <a:ea typeface="華康儷中黑" pitchFamily="49" charset="-120"/>
                <a:cs typeface="Arial" charset="0"/>
              </a:rPr>
              <a:t>ervice fee is $275/month</a:t>
            </a:r>
            <a:endParaRPr lang="en-US" sz="1600" dirty="0">
              <a:solidFill>
                <a:srgbClr val="00B0F0"/>
              </a:solidFill>
              <a:latin typeface="Calibri" pitchFamily="34" charset="0"/>
              <a:ea typeface="華康儷中黑" pitchFamily="49" charset="-120"/>
              <a:cs typeface="Arial" charset="0"/>
            </a:endParaRPr>
          </a:p>
        </p:txBody>
      </p:sp>
      <p:sp>
        <p:nvSpPr>
          <p:cNvPr id="7" name="TextBox 6"/>
          <p:cNvSpPr txBox="1"/>
          <p:nvPr/>
        </p:nvSpPr>
        <p:spPr>
          <a:xfrm>
            <a:off x="3686746" y="2109757"/>
            <a:ext cx="5457254" cy="4031873"/>
          </a:xfrm>
          <a:prstGeom prst="rect">
            <a:avLst/>
          </a:prstGeom>
          <a:noFill/>
        </p:spPr>
        <p:txBody>
          <a:bodyPr wrap="square" rtlCol="0">
            <a:spAutoFit/>
          </a:bodyPr>
          <a:lstStyle/>
          <a:p>
            <a:pPr algn="ctr"/>
            <a:r>
              <a:rPr lang="en-US" altLang="zh-TW" sz="2800" dirty="0">
                <a:solidFill>
                  <a:srgbClr val="92D050"/>
                </a:solidFill>
                <a:effectLst>
                  <a:outerShdw blurRad="38100" dist="38100" dir="2700000" algn="tl">
                    <a:srgbClr val="000000">
                      <a:alpha val="43137"/>
                    </a:srgbClr>
                  </a:outerShdw>
                </a:effectLst>
                <a:latin typeface="Calibri" pitchFamily="34" charset="0"/>
                <a:ea typeface="華康儷中黑" pitchFamily="49" charset="-120"/>
              </a:rPr>
              <a:t>2013</a:t>
            </a:r>
            <a:r>
              <a:rPr lang="zh-TW" altLang="en-US" sz="2800" dirty="0">
                <a:solidFill>
                  <a:srgbClr val="92D050"/>
                </a:solidFill>
                <a:effectLst>
                  <a:outerShdw blurRad="38100" dist="38100" dir="2700000" algn="tl">
                    <a:srgbClr val="000000">
                      <a:alpha val="43137"/>
                    </a:srgbClr>
                  </a:outerShdw>
                </a:effectLst>
                <a:latin typeface="Calibri" pitchFamily="34" charset="0"/>
                <a:ea typeface="華康儷中黑" pitchFamily="49" charset="-120"/>
              </a:rPr>
              <a:t>美安香港領袖</a:t>
            </a:r>
            <a:r>
              <a:rPr lang="zh-TW" altLang="en-US" sz="2800"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rPr>
              <a:t>訓練會議</a:t>
            </a:r>
            <a:endParaRPr lang="en-US" altLang="zh-TW" sz="2800"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endParaRPr>
          </a:p>
          <a:p>
            <a:pPr algn="ctr"/>
            <a:r>
              <a:rPr lang="zh-TW" altLang="en-US" sz="2800" dirty="0" smtClean="0">
                <a:solidFill>
                  <a:srgbClr val="92D050"/>
                </a:solidFill>
                <a:effectLst>
                  <a:outerShdw blurRad="38100" dist="38100" dir="2700000" algn="tl">
                    <a:srgbClr val="000000">
                      <a:alpha val="43137"/>
                    </a:srgbClr>
                  </a:outerShdw>
                </a:effectLst>
                <a:latin typeface="Calibri" pitchFamily="34" charset="0"/>
                <a:ea typeface="華康儷中黑" pitchFamily="49" charset="-120"/>
                <a:cs typeface="Arial" pitchFamily="34" charset="0"/>
              </a:rPr>
              <a:t>特別</a:t>
            </a:r>
            <a:r>
              <a:rPr lang="zh-TW" altLang="en-US" sz="2800" dirty="0">
                <a:solidFill>
                  <a:srgbClr val="92D050"/>
                </a:solidFill>
                <a:effectLst>
                  <a:outerShdw blurRad="38100" dist="38100" dir="2700000" algn="tl">
                    <a:srgbClr val="000000">
                      <a:alpha val="43137"/>
                    </a:srgbClr>
                  </a:outerShdw>
                </a:effectLst>
                <a:latin typeface="Calibri" pitchFamily="34" charset="0"/>
                <a:ea typeface="華康儷中黑" pitchFamily="49" charset="-120"/>
                <a:cs typeface="Arial" pitchFamily="34" charset="0"/>
              </a:rPr>
              <a:t>優惠</a:t>
            </a:r>
            <a:r>
              <a:rPr lang="en-US" altLang="zh-TW" sz="2800" dirty="0">
                <a:effectLst>
                  <a:outerShdw blurRad="38100" dist="38100" dir="2700000" algn="tl">
                    <a:srgbClr val="000000">
                      <a:alpha val="43137"/>
                    </a:srgbClr>
                  </a:outerShdw>
                </a:effectLst>
                <a:latin typeface="Calibri" pitchFamily="34" charset="0"/>
                <a:ea typeface="華康儷中黑" pitchFamily="49" charset="-120"/>
              </a:rPr>
              <a:t/>
            </a:r>
            <a:br>
              <a:rPr lang="en-US" altLang="zh-TW" sz="2800" dirty="0">
                <a:effectLst>
                  <a:outerShdw blurRad="38100" dist="38100" dir="2700000" algn="tl">
                    <a:srgbClr val="000000">
                      <a:alpha val="43137"/>
                    </a:srgbClr>
                  </a:outerShdw>
                </a:effectLst>
                <a:latin typeface="Calibri" pitchFamily="34" charset="0"/>
                <a:ea typeface="華康儷中黑" pitchFamily="49" charset="-120"/>
              </a:rPr>
            </a:br>
            <a:r>
              <a:rPr lang="en-US" sz="2400" dirty="0">
                <a:solidFill>
                  <a:srgbClr val="00B0F0"/>
                </a:solidFill>
                <a:latin typeface="Calibri" pitchFamily="34" charset="0"/>
                <a:ea typeface="華康儷中黑" pitchFamily="49" charset="-120"/>
              </a:rPr>
              <a:t>Market Hong Kong 2013 </a:t>
            </a:r>
            <a:r>
              <a:rPr lang="en-US" sz="2400" dirty="0" smtClean="0">
                <a:solidFill>
                  <a:srgbClr val="00B0F0"/>
                </a:solidFill>
                <a:latin typeface="Calibri" pitchFamily="34" charset="0"/>
                <a:ea typeface="華康儷中黑" pitchFamily="49" charset="-120"/>
              </a:rPr>
              <a:t/>
            </a:r>
            <a:br>
              <a:rPr lang="en-US" sz="2400" dirty="0" smtClean="0">
                <a:solidFill>
                  <a:srgbClr val="00B0F0"/>
                </a:solidFill>
                <a:latin typeface="Calibri" pitchFamily="34" charset="0"/>
                <a:ea typeface="華康儷中黑" pitchFamily="49" charset="-120"/>
              </a:rPr>
            </a:br>
            <a:r>
              <a:rPr lang="en-US" sz="2400" dirty="0" smtClean="0">
                <a:solidFill>
                  <a:srgbClr val="00B0F0"/>
                </a:solidFill>
                <a:latin typeface="Calibri" pitchFamily="34" charset="0"/>
                <a:ea typeface="華康儷中黑" pitchFamily="49" charset="-120"/>
              </a:rPr>
              <a:t>Leadership School </a:t>
            </a:r>
            <a:r>
              <a:rPr lang="en-US" sz="2400" dirty="0" smtClean="0">
                <a:solidFill>
                  <a:srgbClr val="00B0F0"/>
                </a:solidFill>
                <a:latin typeface="Calibri" pitchFamily="34" charset="0"/>
                <a:ea typeface="華康儷中黑" pitchFamily="49" charset="-120"/>
                <a:cs typeface="Arial" pitchFamily="34" charset="0"/>
              </a:rPr>
              <a:t>SPECIAL</a:t>
            </a:r>
          </a:p>
          <a:p>
            <a:endParaRPr lang="en-US" sz="4400" dirty="0" smtClean="0">
              <a:solidFill>
                <a:srgbClr val="171717"/>
              </a:solidFill>
              <a:effectLst>
                <a:outerShdw blurRad="38100" dist="38100" dir="2700000" algn="tl">
                  <a:srgbClr val="000000">
                    <a:alpha val="43137"/>
                  </a:srgbClr>
                </a:outerShdw>
              </a:effectLst>
              <a:latin typeface="Calibri" pitchFamily="34" charset="0"/>
              <a:ea typeface="華康儷中黑" pitchFamily="49" charset="-120"/>
              <a:cs typeface="Arial" pitchFamily="34" charset="0"/>
            </a:endParaRPr>
          </a:p>
          <a:p>
            <a:pPr algn="ctr"/>
            <a:r>
              <a:rPr lang="zh-TW" altLang="en-US" sz="2400"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cs typeface="Arial" pitchFamily="34" charset="0"/>
              </a:rPr>
              <a:t>只限本週末</a:t>
            </a:r>
            <a:endParaRPr lang="en-US" altLang="zh-TW" sz="2400"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cs typeface="Arial" pitchFamily="34" charset="0"/>
            </a:endParaRPr>
          </a:p>
          <a:p>
            <a:pPr algn="ctr"/>
            <a:r>
              <a:rPr lang="zh-TW" altLang="en-US" sz="2400"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cs typeface="Arial" pitchFamily="34" charset="0"/>
              </a:rPr>
              <a:t>到網路中心攤位，立即起步！</a:t>
            </a:r>
            <a:endParaRPr lang="en-US" sz="2400"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cs typeface="Arial" pitchFamily="34" charset="0"/>
            </a:endParaRPr>
          </a:p>
          <a:p>
            <a:pPr algn="ctr"/>
            <a:r>
              <a:rPr lang="en-US" sz="2000" b="1"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cs typeface="Arial" pitchFamily="34" charset="0"/>
              </a:rPr>
              <a:t>This weekend only</a:t>
            </a:r>
            <a:r>
              <a:rPr lang="en-US" sz="2000"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cs typeface="Arial" pitchFamily="34" charset="0"/>
              </a:rPr>
              <a:t>.</a:t>
            </a:r>
          </a:p>
          <a:p>
            <a:pPr algn="ctr"/>
            <a:r>
              <a:rPr lang="en-US" sz="2000"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cs typeface="Arial" pitchFamily="34" charset="0"/>
              </a:rPr>
              <a:t>Come to the </a:t>
            </a:r>
            <a:r>
              <a:rPr lang="en-US" sz="2000" dirty="0" err="1"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cs typeface="Arial" pitchFamily="34" charset="0"/>
              </a:rPr>
              <a:t>WebCenter</a:t>
            </a:r>
            <a:r>
              <a:rPr lang="en-US" sz="2000"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cs typeface="Arial" pitchFamily="34" charset="0"/>
              </a:rPr>
              <a:t> Booth and get started today!</a:t>
            </a:r>
            <a:endParaRPr lang="en-US" sz="2800"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cs typeface="Arial" pitchFamily="34" charset="0"/>
            </a:endParaRPr>
          </a:p>
        </p:txBody>
      </p:sp>
      <p:sp>
        <p:nvSpPr>
          <p:cNvPr id="8" name="TextBox 7"/>
          <p:cNvSpPr txBox="1"/>
          <p:nvPr/>
        </p:nvSpPr>
        <p:spPr>
          <a:xfrm>
            <a:off x="3859274" y="3696884"/>
            <a:ext cx="4827526" cy="723275"/>
          </a:xfrm>
          <a:prstGeom prst="rect">
            <a:avLst/>
          </a:prstGeom>
          <a:noFill/>
        </p:spPr>
        <p:txBody>
          <a:bodyPr wrap="square" rtlCol="0">
            <a:spAutoFit/>
          </a:bodyPr>
          <a:lstStyle/>
          <a:p>
            <a:pPr algn="ctr"/>
            <a:r>
              <a:rPr lang="en-US" sz="4100" dirty="0" smtClean="0">
                <a:solidFill>
                  <a:srgbClr val="FF0000"/>
                </a:solidFill>
                <a:effectLst>
                  <a:outerShdw blurRad="38100" dist="38100" dir="2700000" algn="tl">
                    <a:srgbClr val="000000">
                      <a:alpha val="43137"/>
                    </a:srgbClr>
                  </a:outerShdw>
                </a:effectLst>
                <a:latin typeface="Calibri" pitchFamily="34" charset="0"/>
                <a:ea typeface="華康儷中黑" pitchFamily="49" charset="-120"/>
                <a:cs typeface="Arial" pitchFamily="34" charset="0"/>
              </a:rPr>
              <a:t>HK$2,730 &amp; 300 BV</a:t>
            </a:r>
            <a:endParaRPr lang="en-US" sz="4100" dirty="0">
              <a:solidFill>
                <a:srgbClr val="FF0000"/>
              </a:solidFill>
              <a:effectLst>
                <a:outerShdw blurRad="38100" dist="38100" dir="2700000" algn="tl">
                  <a:srgbClr val="000000">
                    <a:alpha val="43137"/>
                  </a:srgbClr>
                </a:outerShdw>
              </a:effectLst>
              <a:latin typeface="Calibri" pitchFamily="34" charset="0"/>
              <a:ea typeface="華康儷中黑" pitchFamily="49" charset="-120"/>
              <a:cs typeface="Arial" pitchFamily="34" charset="0"/>
            </a:endParaRPr>
          </a:p>
        </p:txBody>
      </p:sp>
      <p:sp>
        <p:nvSpPr>
          <p:cNvPr id="9" name="Rounded Rectangular Callout 8"/>
          <p:cNvSpPr/>
          <p:nvPr/>
        </p:nvSpPr>
        <p:spPr>
          <a:xfrm>
            <a:off x="733890" y="472274"/>
            <a:ext cx="7737977" cy="1176280"/>
          </a:xfrm>
          <a:prstGeom prst="wedgeRoundRectCallout">
            <a:avLst>
              <a:gd name="adj1" fmla="val -17535"/>
              <a:gd name="adj2" fmla="val 49783"/>
              <a:gd name="adj3" fmla="val 16667"/>
            </a:avLst>
          </a:prstGeom>
          <a:solidFill>
            <a:srgbClr val="92D05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3600" dirty="0">
                <a:solidFill>
                  <a:schemeClr val="tx1">
                    <a:lumMod val="65000"/>
                    <a:lumOff val="35000"/>
                  </a:schemeClr>
                </a:solidFill>
                <a:latin typeface="Calibri" pitchFamily="34" charset="0"/>
                <a:ea typeface="華康儷中黑" pitchFamily="49" charset="-120"/>
                <a:cs typeface="Century Gothic"/>
              </a:rPr>
              <a:t>成功的行動</a:t>
            </a:r>
            <a:r>
              <a:rPr lang="zh-TW" altLang="en-US" sz="3600" dirty="0" smtClean="0">
                <a:solidFill>
                  <a:schemeClr val="tx1">
                    <a:lumMod val="65000"/>
                    <a:lumOff val="35000"/>
                  </a:schemeClr>
                </a:solidFill>
                <a:latin typeface="Calibri" pitchFamily="34" charset="0"/>
                <a:ea typeface="華康儷中黑" pitchFamily="49" charset="-120"/>
                <a:cs typeface="Century Gothic"/>
              </a:rPr>
              <a:t>計劃：</a:t>
            </a:r>
            <a:r>
              <a:rPr kumimoji="1" lang="zh-TW" altLang="en-US" sz="3600" dirty="0" smtClean="0">
                <a:solidFill>
                  <a:schemeClr val="tx1">
                    <a:lumMod val="65000"/>
                    <a:lumOff val="35000"/>
                  </a:schemeClr>
                </a:solidFill>
                <a:latin typeface="Calibri" pitchFamily="34" charset="0"/>
                <a:ea typeface="華康儷中黑" pitchFamily="49" charset="-120"/>
                <a:sym typeface="Helvetica" pitchFamily="34" charset="0"/>
              </a:rPr>
              <a:t>腳踏實地</a:t>
            </a:r>
            <a:r>
              <a:rPr lang="zh-TW" altLang="en-US" sz="3600" dirty="0" smtClean="0">
                <a:solidFill>
                  <a:schemeClr val="tx1">
                    <a:lumMod val="65000"/>
                    <a:lumOff val="35000"/>
                  </a:schemeClr>
                </a:solidFill>
                <a:latin typeface="Calibri" pitchFamily="34" charset="0"/>
                <a:ea typeface="華康儷中黑" pitchFamily="49" charset="-120"/>
                <a:cs typeface="Century Gothic"/>
              </a:rPr>
              <a:t>起步！</a:t>
            </a:r>
            <a:r>
              <a:rPr lang="en-US" altLang="zh-TW" sz="3600" dirty="0">
                <a:solidFill>
                  <a:schemeClr val="tx1">
                    <a:lumMod val="65000"/>
                    <a:lumOff val="35000"/>
                  </a:schemeClr>
                </a:solidFill>
                <a:latin typeface="Calibri" pitchFamily="34" charset="0"/>
                <a:ea typeface="華康儷中黑" pitchFamily="49" charset="-120"/>
                <a:cs typeface="Century Gothic"/>
              </a:rPr>
              <a:t/>
            </a:r>
            <a:br>
              <a:rPr lang="en-US" altLang="zh-TW" sz="3600" dirty="0">
                <a:solidFill>
                  <a:schemeClr val="tx1">
                    <a:lumMod val="65000"/>
                    <a:lumOff val="35000"/>
                  </a:schemeClr>
                </a:solidFill>
                <a:latin typeface="Calibri" pitchFamily="34" charset="0"/>
                <a:ea typeface="華康儷中黑" pitchFamily="49" charset="-120"/>
                <a:cs typeface="Century Gothic"/>
              </a:rPr>
            </a:br>
            <a:r>
              <a:rPr lang="en-US" sz="3200" b="1" dirty="0">
                <a:solidFill>
                  <a:schemeClr val="tx1">
                    <a:lumMod val="65000"/>
                    <a:lumOff val="35000"/>
                  </a:schemeClr>
                </a:solidFill>
                <a:latin typeface="Calibri" pitchFamily="34" charset="0"/>
                <a:ea typeface="華康儷中黑" pitchFamily="49" charset="-120"/>
                <a:cs typeface="Century Gothic"/>
              </a:rPr>
              <a:t>Your Action Plan for </a:t>
            </a:r>
            <a:r>
              <a:rPr lang="en-US" sz="3200" b="1" dirty="0" smtClean="0">
                <a:solidFill>
                  <a:schemeClr val="tx1">
                    <a:lumMod val="65000"/>
                    <a:lumOff val="35000"/>
                  </a:schemeClr>
                </a:solidFill>
                <a:latin typeface="Calibri" pitchFamily="34" charset="0"/>
                <a:ea typeface="華康儷中黑" pitchFamily="49" charset="-120"/>
                <a:cs typeface="Century Gothic"/>
              </a:rPr>
              <a:t>Success: Act Local!</a:t>
            </a:r>
            <a:endParaRPr lang="en-US" sz="3200" dirty="0">
              <a:solidFill>
                <a:schemeClr val="tx1">
                  <a:lumMod val="65000"/>
                  <a:lumOff val="35000"/>
                </a:schemeClr>
              </a:solidFill>
              <a:latin typeface="Calibri" pitchFamily="34" charset="0"/>
              <a:ea typeface="華康儷中黑" pitchFamily="49" charset="-120"/>
              <a:cs typeface="Century Gothic"/>
            </a:endParaRPr>
          </a:p>
        </p:txBody>
      </p:sp>
    </p:spTree>
    <p:extLst>
      <p:ext uri="{BB962C8B-B14F-4D97-AF65-F5344CB8AC3E}">
        <p14:creationId xmlns="" xmlns:p14="http://schemas.microsoft.com/office/powerpoint/2010/main" val="1750433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51" y="559558"/>
            <a:ext cx="4335917" cy="1665027"/>
          </a:xfrm>
        </p:spPr>
        <p:txBody>
          <a:bodyPr>
            <a:noAutofit/>
          </a:bodyPr>
          <a:lstStyle/>
          <a:p>
            <a:r>
              <a:rPr lang="zh-TW" altLang="en-US" sz="3200" b="1" dirty="0">
                <a:solidFill>
                  <a:srgbClr val="92D050"/>
                </a:solidFill>
                <a:latin typeface="Calibri" pitchFamily="34" charset="0"/>
                <a:ea typeface="華康儷中黑" pitchFamily="49" charset="-120"/>
                <a:cs typeface="Arial" pitchFamily="34" charset="0"/>
              </a:rPr>
              <a:t>網路中心快速入門</a:t>
            </a:r>
            <a:r>
              <a:rPr lang="zh-TW" altLang="en-US" sz="3200" b="1" dirty="0" smtClean="0">
                <a:solidFill>
                  <a:srgbClr val="92D050"/>
                </a:solidFill>
                <a:latin typeface="Calibri" pitchFamily="34" charset="0"/>
                <a:ea typeface="華康儷中黑" pitchFamily="49" charset="-120"/>
                <a:cs typeface="Arial" pitchFamily="34" charset="0"/>
              </a:rPr>
              <a:t>套</a:t>
            </a:r>
            <a:r>
              <a:rPr lang="zh-CN" altLang="en-US" sz="3200" b="1" dirty="0">
                <a:solidFill>
                  <a:srgbClr val="92D050"/>
                </a:solidFill>
                <a:latin typeface="Calibri" pitchFamily="34" charset="0"/>
                <a:ea typeface="華康儷中黑" pitchFamily="49" charset="-120"/>
                <a:cs typeface="Arial" pitchFamily="34" charset="0"/>
              </a:rPr>
              <a:t>裝 </a:t>
            </a:r>
            <a:r>
              <a:rPr lang="en-US" sz="3200" dirty="0">
                <a:solidFill>
                  <a:schemeClr val="bg1"/>
                </a:solidFill>
                <a:latin typeface="Calibri" pitchFamily="34" charset="0"/>
                <a:ea typeface="華康儷中黑" pitchFamily="49" charset="-120"/>
              </a:rPr>
              <a:t>The all new </a:t>
            </a:r>
            <a:r>
              <a:rPr lang="en-US" sz="3200" b="1" dirty="0" err="1">
                <a:solidFill>
                  <a:srgbClr val="92D050"/>
                </a:solidFill>
                <a:latin typeface="Calibri" pitchFamily="34" charset="0"/>
                <a:ea typeface="華康儷中黑" pitchFamily="49" charset="-120"/>
              </a:rPr>
              <a:t>WebCenter</a:t>
            </a:r>
            <a:r>
              <a:rPr lang="en-US" sz="3200" b="1" dirty="0">
                <a:solidFill>
                  <a:srgbClr val="92D050"/>
                </a:solidFill>
                <a:latin typeface="Calibri" pitchFamily="34" charset="0"/>
                <a:ea typeface="華康儷中黑" pitchFamily="49" charset="-120"/>
              </a:rPr>
              <a:t> Fast Start Kit</a:t>
            </a:r>
          </a:p>
        </p:txBody>
      </p:sp>
      <p:sp>
        <p:nvSpPr>
          <p:cNvPr id="3" name="Content Placeholder 2"/>
          <p:cNvSpPr>
            <a:spLocks noGrp="1"/>
          </p:cNvSpPr>
          <p:nvPr>
            <p:ph sz="half" idx="1"/>
          </p:nvPr>
        </p:nvSpPr>
        <p:spPr>
          <a:xfrm>
            <a:off x="457200" y="2527801"/>
            <a:ext cx="3429000" cy="4166340"/>
          </a:xfrm>
        </p:spPr>
        <p:txBody>
          <a:bodyPr>
            <a:noAutofit/>
          </a:bodyPr>
          <a:lstStyle/>
          <a:p>
            <a:r>
              <a:rPr lang="zh-TW" altLang="en-US" dirty="0">
                <a:solidFill>
                  <a:schemeClr val="bg1"/>
                </a:solidFill>
                <a:latin typeface="Calibri" pitchFamily="34" charset="0"/>
                <a:ea typeface="華康儷中黑" pitchFamily="49" charset="-120"/>
              </a:rPr>
              <a:t>讓新的經銷商最簡單開始的配套！</a:t>
            </a:r>
            <a:endParaRPr lang="en-US" sz="2000" dirty="0">
              <a:solidFill>
                <a:schemeClr val="bg1"/>
              </a:solidFill>
              <a:latin typeface="Calibri" pitchFamily="34" charset="0"/>
              <a:ea typeface="華康儷中黑" pitchFamily="49" charset="-120"/>
            </a:endParaRPr>
          </a:p>
          <a:p>
            <a:r>
              <a:rPr lang="en-US" dirty="0" smtClean="0">
                <a:solidFill>
                  <a:schemeClr val="bg1"/>
                </a:solidFill>
                <a:latin typeface="Calibri" pitchFamily="34" charset="0"/>
                <a:ea typeface="華康儷中黑" pitchFamily="49" charset="-120"/>
              </a:rPr>
              <a:t>The easiest way to get a new distributor started in the </a:t>
            </a:r>
            <a:r>
              <a:rPr lang="en-US" dirty="0" err="1" smtClean="0">
                <a:solidFill>
                  <a:schemeClr val="bg1"/>
                </a:solidFill>
                <a:latin typeface="Calibri" pitchFamily="34" charset="0"/>
                <a:ea typeface="華康儷中黑" pitchFamily="49" charset="-120"/>
              </a:rPr>
              <a:t>WebCenter</a:t>
            </a:r>
            <a:r>
              <a:rPr lang="en-US" dirty="0" smtClean="0">
                <a:solidFill>
                  <a:schemeClr val="bg1"/>
                </a:solidFill>
                <a:latin typeface="Calibri" pitchFamily="34" charset="0"/>
                <a:ea typeface="華康儷中黑" pitchFamily="49" charset="-120"/>
              </a:rPr>
              <a:t> program</a:t>
            </a:r>
          </a:p>
        </p:txBody>
      </p:sp>
      <p:pic>
        <p:nvPicPr>
          <p:cNvPr id="8" name="Picture 2" descr="http://sphotos-a.xx.fbcdn.net/hphotos-snc7/292510_384734091564284_131671682_n.jpg"/>
          <p:cNvPicPr>
            <a:picLocks noGrp="1" noChangeAspect="1" noChangeArrowheads="1"/>
          </p:cNvPicPr>
          <p:nvPr>
            <p:ph sz="half" idx="2"/>
          </p:nvPr>
        </p:nvPicPr>
        <p:blipFill>
          <a:blip r:embed="rId3" cstate="email">
            <a:extLst>
              <a:ext uri="{28A0092B-C50C-407E-A947-70E740481C1C}">
                <a14:useLocalDpi xmlns="" xmlns:a14="http://schemas.microsoft.com/office/drawing/2010/main" val="0"/>
              </a:ext>
            </a:extLst>
          </a:blip>
          <a:srcRect/>
          <a:stretch>
            <a:fillRect/>
          </a:stretch>
        </p:blipFill>
        <p:spPr bwMode="auto">
          <a:xfrm rot="596815">
            <a:off x="4733791" y="413082"/>
            <a:ext cx="3992727" cy="14777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9" name="Rounded Rectangular Callout 8"/>
          <p:cNvSpPr/>
          <p:nvPr/>
        </p:nvSpPr>
        <p:spPr>
          <a:xfrm>
            <a:off x="4525275" y="2224585"/>
            <a:ext cx="4051166" cy="4469555"/>
          </a:xfrm>
          <a:prstGeom prst="wedgeRoundRectCallout">
            <a:avLst>
              <a:gd name="adj1" fmla="val -4316"/>
              <a:gd name="adj2" fmla="val -61452"/>
              <a:gd name="adj3" fmla="val 16667"/>
            </a:avLst>
          </a:prstGeom>
          <a:solidFill>
            <a:srgbClr val="92D050"/>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171450" indent="-171450">
              <a:spcAft>
                <a:spcPts val="100"/>
              </a:spcAft>
              <a:buFont typeface="Arial" pitchFamily="34" charset="0"/>
              <a:buChar char="•"/>
            </a:pPr>
            <a:r>
              <a:rPr lang="zh-TW" altLang="en-US" sz="1650" dirty="0">
                <a:solidFill>
                  <a:schemeClr val="accent1">
                    <a:lumMod val="75000"/>
                  </a:schemeClr>
                </a:solidFill>
                <a:latin typeface="Calibri" pitchFamily="34" charset="0"/>
                <a:ea typeface="華康儷中黑" pitchFamily="49" charset="-120"/>
              </a:rPr>
              <a:t>網絡中心（</a:t>
            </a:r>
            <a:r>
              <a:rPr lang="en-US" altLang="zh-TW" sz="1650" dirty="0">
                <a:solidFill>
                  <a:schemeClr val="accent1">
                    <a:lumMod val="75000"/>
                  </a:schemeClr>
                </a:solidFill>
                <a:latin typeface="Calibri" pitchFamily="34" charset="0"/>
                <a:ea typeface="華康儷中黑" pitchFamily="49" charset="-120"/>
              </a:rPr>
              <a:t>HK6040</a:t>
            </a:r>
            <a:r>
              <a:rPr lang="zh-TW" altLang="en-US" sz="1650" dirty="0" smtClean="0">
                <a:solidFill>
                  <a:schemeClr val="accent1">
                    <a:lumMod val="75000"/>
                  </a:schemeClr>
                </a:solidFill>
                <a:latin typeface="Calibri" pitchFamily="34" charset="0"/>
                <a:ea typeface="華康儷中黑" pitchFamily="49" charset="-120"/>
              </a:rPr>
              <a:t>）</a:t>
            </a:r>
            <a:r>
              <a:rPr lang="en-US" altLang="zh-TW" sz="1650" dirty="0" smtClean="0">
                <a:solidFill>
                  <a:schemeClr val="accent1">
                    <a:lumMod val="75000"/>
                  </a:schemeClr>
                </a:solidFill>
                <a:latin typeface="Calibri" pitchFamily="34" charset="0"/>
                <a:ea typeface="華康儷中黑" pitchFamily="49" charset="-120"/>
              </a:rPr>
              <a:t/>
            </a:r>
            <a:br>
              <a:rPr lang="en-US" altLang="zh-TW" sz="1650" dirty="0" smtClean="0">
                <a:solidFill>
                  <a:schemeClr val="accent1">
                    <a:lumMod val="75000"/>
                  </a:schemeClr>
                </a:solidFill>
                <a:latin typeface="Calibri" pitchFamily="34" charset="0"/>
                <a:ea typeface="華康儷中黑" pitchFamily="49" charset="-120"/>
              </a:rPr>
            </a:br>
            <a:r>
              <a:rPr lang="en-US" sz="1650" dirty="0" err="1" smtClean="0">
                <a:solidFill>
                  <a:schemeClr val="accent1">
                    <a:lumMod val="75000"/>
                  </a:schemeClr>
                </a:solidFill>
                <a:latin typeface="Calibri" pitchFamily="34" charset="0"/>
                <a:ea typeface="華康儷中黑" pitchFamily="49" charset="-120"/>
              </a:rPr>
              <a:t>WebCenter</a:t>
            </a:r>
            <a:r>
              <a:rPr lang="en-US" sz="1650" dirty="0" smtClean="0">
                <a:solidFill>
                  <a:schemeClr val="accent1">
                    <a:lumMod val="75000"/>
                  </a:schemeClr>
                </a:solidFill>
                <a:latin typeface="Calibri" pitchFamily="34" charset="0"/>
                <a:ea typeface="華康儷中黑" pitchFamily="49" charset="-120"/>
              </a:rPr>
              <a:t> </a:t>
            </a:r>
            <a:r>
              <a:rPr lang="en-US" sz="1650" dirty="0">
                <a:solidFill>
                  <a:schemeClr val="accent1">
                    <a:lumMod val="75000"/>
                  </a:schemeClr>
                </a:solidFill>
                <a:latin typeface="Calibri" pitchFamily="34" charset="0"/>
                <a:ea typeface="華康儷中黑" pitchFamily="49" charset="-120"/>
              </a:rPr>
              <a:t>(HK6040</a:t>
            </a:r>
            <a:r>
              <a:rPr lang="en-US" sz="1650" dirty="0" smtClean="0">
                <a:solidFill>
                  <a:schemeClr val="accent1">
                    <a:lumMod val="75000"/>
                  </a:schemeClr>
                </a:solidFill>
                <a:latin typeface="Calibri" pitchFamily="34" charset="0"/>
                <a:ea typeface="華康儷中黑" pitchFamily="49" charset="-120"/>
              </a:rPr>
              <a:t>)</a:t>
            </a:r>
          </a:p>
          <a:p>
            <a:pPr marL="171450" indent="-171450">
              <a:spcAft>
                <a:spcPts val="100"/>
              </a:spcAft>
              <a:buFont typeface="Arial" pitchFamily="34" charset="0"/>
              <a:buChar char="•"/>
            </a:pPr>
            <a:r>
              <a:rPr lang="zh-TW" altLang="en-US" sz="1650" dirty="0">
                <a:solidFill>
                  <a:schemeClr val="accent1">
                    <a:lumMod val="75000"/>
                  </a:schemeClr>
                </a:solidFill>
                <a:latin typeface="Calibri" pitchFamily="34" charset="0"/>
                <a:ea typeface="華康儷中黑" pitchFamily="49" charset="-120"/>
                <a:cs typeface="儷黑 Pro"/>
              </a:rPr>
              <a:t>經銷商認購</a:t>
            </a:r>
            <a:r>
              <a:rPr lang="zh-TW" altLang="en-US" sz="1650" dirty="0" smtClean="0">
                <a:solidFill>
                  <a:schemeClr val="accent1">
                    <a:lumMod val="75000"/>
                  </a:schemeClr>
                </a:solidFill>
                <a:latin typeface="Calibri" pitchFamily="34" charset="0"/>
                <a:ea typeface="華康儷中黑" pitchFamily="49" charset="-120"/>
                <a:cs typeface="儷黑 Pro"/>
              </a:rPr>
              <a:t>套</a:t>
            </a:r>
            <a:r>
              <a:rPr lang="zh-CN" altLang="en-US" sz="1650" dirty="0">
                <a:solidFill>
                  <a:schemeClr val="accent1">
                    <a:lumMod val="75000"/>
                  </a:schemeClr>
                </a:solidFill>
                <a:latin typeface="Calibri" pitchFamily="34" charset="0"/>
                <a:ea typeface="華康儷中黑" pitchFamily="49" charset="-120"/>
                <a:cs typeface="儷黑 Pro"/>
              </a:rPr>
              <a:t>装</a:t>
            </a:r>
            <a:r>
              <a:rPr lang="en-US" altLang="zh-Hant" sz="1650" dirty="0" smtClean="0">
                <a:solidFill>
                  <a:schemeClr val="accent1">
                    <a:lumMod val="75000"/>
                  </a:schemeClr>
                </a:solidFill>
                <a:latin typeface="Calibri" pitchFamily="34" charset="0"/>
                <a:ea typeface="華康儷中黑" pitchFamily="49" charset="-120"/>
                <a:cs typeface="儷黑 Pro"/>
              </a:rPr>
              <a:t/>
            </a:r>
            <a:br>
              <a:rPr lang="en-US" altLang="zh-Hant" sz="1650" dirty="0" smtClean="0">
                <a:solidFill>
                  <a:schemeClr val="accent1">
                    <a:lumMod val="75000"/>
                  </a:schemeClr>
                </a:solidFill>
                <a:latin typeface="Calibri" pitchFamily="34" charset="0"/>
                <a:ea typeface="華康儷中黑" pitchFamily="49" charset="-120"/>
                <a:cs typeface="儷黑 Pro"/>
              </a:rPr>
            </a:br>
            <a:r>
              <a:rPr lang="en-US" sz="1650" dirty="0" smtClean="0">
                <a:solidFill>
                  <a:schemeClr val="accent1">
                    <a:lumMod val="75000"/>
                  </a:schemeClr>
                </a:solidFill>
                <a:latin typeface="Calibri" pitchFamily="34" charset="0"/>
                <a:ea typeface="華康儷中黑" pitchFamily="49" charset="-120"/>
              </a:rPr>
              <a:t>Distributor </a:t>
            </a:r>
            <a:r>
              <a:rPr lang="en-US" sz="1650" dirty="0">
                <a:solidFill>
                  <a:schemeClr val="accent1">
                    <a:lumMod val="75000"/>
                  </a:schemeClr>
                </a:solidFill>
                <a:latin typeface="Calibri" pitchFamily="34" charset="0"/>
                <a:ea typeface="華康儷中黑" pitchFamily="49" charset="-120"/>
              </a:rPr>
              <a:t>Subscription </a:t>
            </a:r>
            <a:r>
              <a:rPr lang="en-US" sz="1650" dirty="0" smtClean="0">
                <a:solidFill>
                  <a:schemeClr val="accent1">
                    <a:lumMod val="75000"/>
                  </a:schemeClr>
                </a:solidFill>
                <a:latin typeface="Calibri" pitchFamily="34" charset="0"/>
                <a:ea typeface="華康儷中黑" pitchFamily="49" charset="-120"/>
              </a:rPr>
              <a:t>Kit</a:t>
            </a:r>
            <a:endParaRPr lang="en-US" sz="1650" dirty="0">
              <a:solidFill>
                <a:schemeClr val="accent1">
                  <a:lumMod val="75000"/>
                </a:schemeClr>
              </a:solidFill>
              <a:latin typeface="Calibri" pitchFamily="34" charset="0"/>
              <a:ea typeface="華康儷中黑" pitchFamily="49" charset="-120"/>
            </a:endParaRPr>
          </a:p>
          <a:p>
            <a:pPr marL="177800" indent="-177800">
              <a:spcAft>
                <a:spcPts val="100"/>
              </a:spcAft>
              <a:buFont typeface="Arial"/>
              <a:buChar char="•"/>
            </a:pPr>
            <a:r>
              <a:rPr lang="zh-Hant" altLang="en-US" sz="1650" dirty="0" smtClean="0">
                <a:solidFill>
                  <a:schemeClr val="accent1">
                    <a:lumMod val="75000"/>
                  </a:schemeClr>
                </a:solidFill>
                <a:latin typeface="Calibri" pitchFamily="34" charset="0"/>
                <a:ea typeface="華康儷中黑" pitchFamily="49" charset="-120"/>
                <a:cs typeface="儷黑 Pro"/>
              </a:rPr>
              <a:t>起</a:t>
            </a:r>
            <a:r>
              <a:rPr lang="zh-Hant" altLang="en-US" sz="1650" dirty="0">
                <a:solidFill>
                  <a:schemeClr val="accent1">
                    <a:lumMod val="75000"/>
                  </a:schemeClr>
                </a:solidFill>
                <a:latin typeface="Calibri" pitchFamily="34" charset="0"/>
                <a:ea typeface="華康儷中黑" pitchFamily="49" charset="-120"/>
                <a:cs typeface="儷黑 Pro"/>
              </a:rPr>
              <a:t>步指南手冊 </a:t>
            </a:r>
            <a:r>
              <a:rPr lang="en-US" altLang="zh-Hant" sz="1650" dirty="0" smtClean="0">
                <a:solidFill>
                  <a:schemeClr val="accent1">
                    <a:lumMod val="75000"/>
                  </a:schemeClr>
                </a:solidFill>
                <a:latin typeface="Calibri" pitchFamily="34" charset="0"/>
                <a:ea typeface="華康儷中黑" pitchFamily="49" charset="-120"/>
                <a:cs typeface="儷黑 Pro"/>
              </a:rPr>
              <a:t/>
            </a:r>
            <a:br>
              <a:rPr lang="en-US" altLang="zh-Hant" sz="1650" dirty="0" smtClean="0">
                <a:solidFill>
                  <a:schemeClr val="accent1">
                    <a:lumMod val="75000"/>
                  </a:schemeClr>
                </a:solidFill>
                <a:latin typeface="Calibri" pitchFamily="34" charset="0"/>
                <a:ea typeface="華康儷中黑" pitchFamily="49" charset="-120"/>
                <a:cs typeface="儷黑 Pro"/>
              </a:rPr>
            </a:br>
            <a:r>
              <a:rPr lang="en-US" sz="1650" dirty="0">
                <a:solidFill>
                  <a:schemeClr val="accent1">
                    <a:lumMod val="75000"/>
                  </a:schemeClr>
                </a:solidFill>
                <a:latin typeface="Calibri" pitchFamily="34" charset="0"/>
                <a:ea typeface="華康儷中黑" pitchFamily="49" charset="-120"/>
              </a:rPr>
              <a:t>Getting Started </a:t>
            </a:r>
            <a:r>
              <a:rPr lang="en-US" sz="1650" dirty="0" smtClean="0">
                <a:solidFill>
                  <a:schemeClr val="accent1">
                    <a:lumMod val="75000"/>
                  </a:schemeClr>
                </a:solidFill>
                <a:latin typeface="Calibri" pitchFamily="34" charset="0"/>
                <a:ea typeface="華康儷中黑" pitchFamily="49" charset="-120"/>
              </a:rPr>
              <a:t>Guide</a:t>
            </a:r>
            <a:endParaRPr lang="zh-Hant" altLang="en-US" sz="1650" dirty="0">
              <a:solidFill>
                <a:schemeClr val="accent1">
                  <a:lumMod val="75000"/>
                </a:schemeClr>
              </a:solidFill>
              <a:latin typeface="Calibri" pitchFamily="34" charset="0"/>
              <a:ea typeface="華康儷中黑" pitchFamily="49" charset="-120"/>
              <a:cs typeface="儷黑 Pro"/>
            </a:endParaRPr>
          </a:p>
          <a:p>
            <a:pPr marL="177800" indent="-177800">
              <a:spcAft>
                <a:spcPts val="100"/>
              </a:spcAft>
              <a:buFont typeface="Arial"/>
              <a:buChar char="•"/>
            </a:pPr>
            <a:r>
              <a:rPr lang="en-US" altLang="zh-Hant" sz="1650" dirty="0">
                <a:solidFill>
                  <a:schemeClr val="accent1">
                    <a:lumMod val="75000"/>
                  </a:schemeClr>
                </a:solidFill>
                <a:latin typeface="Calibri" pitchFamily="34" charset="0"/>
                <a:ea typeface="華康儷中黑" pitchFamily="49" charset="-120"/>
                <a:cs typeface="Arial"/>
              </a:rPr>
              <a:t>Powerline</a:t>
            </a:r>
            <a:r>
              <a:rPr lang="zh-Hant" altLang="en-US" sz="1650" dirty="0">
                <a:solidFill>
                  <a:schemeClr val="accent1">
                    <a:lumMod val="75000"/>
                  </a:schemeClr>
                </a:solidFill>
                <a:latin typeface="Calibri" pitchFamily="34" charset="0"/>
                <a:ea typeface="華康儷中黑" pitchFamily="49" charset="-120"/>
                <a:cs typeface="儷黑 Pro"/>
              </a:rPr>
              <a:t>月刊（超連鎖創業專刊） </a:t>
            </a:r>
          </a:p>
          <a:p>
            <a:pPr marL="177800" indent="-177800">
              <a:spcAft>
                <a:spcPts val="100"/>
              </a:spcAft>
              <a:buFont typeface="Arial"/>
              <a:buChar char="•"/>
            </a:pPr>
            <a:r>
              <a:rPr lang="zh-Hant" altLang="en-US" sz="1650" dirty="0">
                <a:solidFill>
                  <a:schemeClr val="accent1">
                    <a:lumMod val="75000"/>
                  </a:schemeClr>
                </a:solidFill>
                <a:latin typeface="Calibri" pitchFamily="34" charset="0"/>
                <a:ea typeface="華康儷中黑" pitchFamily="49" charset="-120"/>
                <a:cs typeface="儷黑 Pro"/>
              </a:rPr>
              <a:t>會議聯盟系統的支援，獲得經驗</a:t>
            </a:r>
            <a:r>
              <a:rPr lang="zh-Hant" altLang="en-US" sz="1650" dirty="0" smtClean="0">
                <a:solidFill>
                  <a:schemeClr val="accent1">
                    <a:lumMod val="75000"/>
                  </a:schemeClr>
                </a:solidFill>
                <a:latin typeface="Calibri" pitchFamily="34" charset="0"/>
                <a:ea typeface="華康儷中黑" pitchFamily="49" charset="-120"/>
                <a:cs typeface="儷黑 Pro"/>
              </a:rPr>
              <a:t>豐富</a:t>
            </a:r>
            <a:r>
              <a:rPr lang="zh-Hant" altLang="en-US" sz="1650" dirty="0">
                <a:solidFill>
                  <a:schemeClr val="accent1">
                    <a:lumMod val="75000"/>
                  </a:schemeClr>
                </a:solidFill>
                <a:latin typeface="Calibri" pitchFamily="34" charset="0"/>
                <a:ea typeface="華康儷中黑" pitchFamily="49" charset="-120"/>
                <a:cs typeface="儷黑 Pro"/>
              </a:rPr>
              <a:t>的超連鎖店主培訓與指導 </a:t>
            </a:r>
            <a:r>
              <a:rPr lang="en-US" sz="1650" dirty="0" smtClean="0">
                <a:solidFill>
                  <a:schemeClr val="accent1">
                    <a:lumMod val="75000"/>
                  </a:schemeClr>
                </a:solidFill>
                <a:latin typeface="Calibri" pitchFamily="34" charset="0"/>
                <a:ea typeface="華康儷中黑" pitchFamily="49" charset="-120"/>
              </a:rPr>
              <a:t>NMTSS support system</a:t>
            </a:r>
            <a:endParaRPr lang="en-US" sz="1650" dirty="0">
              <a:solidFill>
                <a:schemeClr val="accent1">
                  <a:lumMod val="75000"/>
                </a:schemeClr>
              </a:solidFill>
              <a:latin typeface="Calibri" pitchFamily="34" charset="0"/>
              <a:ea typeface="華康儷中黑" pitchFamily="49" charset="-120"/>
              <a:cs typeface="儷黑 Pro"/>
            </a:endParaRPr>
          </a:p>
          <a:p>
            <a:pPr marL="171450" indent="-171450">
              <a:spcAft>
                <a:spcPts val="100"/>
              </a:spcAft>
              <a:buFont typeface="Arial" pitchFamily="34" charset="0"/>
              <a:buChar char="•"/>
            </a:pPr>
            <a:r>
              <a:rPr lang="zh-Hant" altLang="en-US" sz="1650" dirty="0">
                <a:solidFill>
                  <a:schemeClr val="accent1">
                    <a:lumMod val="75000"/>
                  </a:schemeClr>
                </a:solidFill>
                <a:latin typeface="Calibri" pitchFamily="34" charset="0"/>
                <a:ea typeface="華康儷中黑" pitchFamily="49" charset="-120"/>
                <a:cs typeface="儷黑 Pro"/>
              </a:rPr>
              <a:t>專業手冊 </a:t>
            </a:r>
            <a:r>
              <a:rPr lang="en-US" sz="1650" dirty="0" smtClean="0">
                <a:solidFill>
                  <a:schemeClr val="accent1">
                    <a:lumMod val="75000"/>
                  </a:schemeClr>
                </a:solidFill>
                <a:latin typeface="Calibri" pitchFamily="34" charset="0"/>
                <a:ea typeface="華康儷中黑" pitchFamily="49" charset="-120"/>
              </a:rPr>
              <a:t>Hong </a:t>
            </a:r>
            <a:r>
              <a:rPr lang="en-US" sz="1650" dirty="0">
                <a:solidFill>
                  <a:schemeClr val="accent1">
                    <a:lumMod val="75000"/>
                  </a:schemeClr>
                </a:solidFill>
                <a:latin typeface="Calibri" pitchFamily="34" charset="0"/>
                <a:ea typeface="華康儷中黑" pitchFamily="49" charset="-120"/>
              </a:rPr>
              <a:t>Kong maCatalog</a:t>
            </a:r>
          </a:p>
          <a:p>
            <a:pPr marL="171450" indent="-171450">
              <a:spcAft>
                <a:spcPts val="100"/>
              </a:spcAft>
              <a:buFont typeface="Arial" pitchFamily="34" charset="0"/>
              <a:buChar char="•"/>
            </a:pPr>
            <a:r>
              <a:rPr lang="zh-TW" altLang="en-US" sz="1650" dirty="0">
                <a:solidFill>
                  <a:schemeClr val="accent1">
                    <a:lumMod val="75000"/>
                  </a:schemeClr>
                </a:solidFill>
                <a:latin typeface="Calibri" pitchFamily="34" charset="0"/>
                <a:ea typeface="華康儷中黑" pitchFamily="49" charset="-120"/>
                <a:cs typeface="儷黑 Pro"/>
              </a:rPr>
              <a:t>全球年度報</a:t>
            </a:r>
            <a:r>
              <a:rPr lang="zh-TW" altLang="en-US" sz="1650" dirty="0" smtClean="0">
                <a:solidFill>
                  <a:schemeClr val="accent1">
                    <a:lumMod val="75000"/>
                  </a:schemeClr>
                </a:solidFill>
                <a:latin typeface="Calibri" pitchFamily="34" charset="0"/>
                <a:ea typeface="華康儷中黑" pitchFamily="49" charset="-120"/>
                <a:cs typeface="儷黑 Pro"/>
              </a:rPr>
              <a:t>告 </a:t>
            </a:r>
            <a:r>
              <a:rPr lang="en-US" sz="1650" dirty="0" smtClean="0">
                <a:solidFill>
                  <a:schemeClr val="accent1">
                    <a:lumMod val="75000"/>
                  </a:schemeClr>
                </a:solidFill>
                <a:latin typeface="Calibri" pitchFamily="34" charset="0"/>
                <a:ea typeface="華康儷中黑" pitchFamily="49" charset="-120"/>
              </a:rPr>
              <a:t>Global </a:t>
            </a:r>
            <a:r>
              <a:rPr lang="en-US" sz="1650" dirty="0">
                <a:solidFill>
                  <a:schemeClr val="accent1">
                    <a:lumMod val="75000"/>
                  </a:schemeClr>
                </a:solidFill>
                <a:latin typeface="Calibri" pitchFamily="34" charset="0"/>
                <a:ea typeface="華康儷中黑" pitchFamily="49" charset="-120"/>
              </a:rPr>
              <a:t>Annual Report</a:t>
            </a:r>
          </a:p>
          <a:p>
            <a:pPr marL="171450" indent="-171450">
              <a:spcAft>
                <a:spcPts val="100"/>
              </a:spcAft>
              <a:buFont typeface="Arial" pitchFamily="34" charset="0"/>
              <a:buChar char="•"/>
            </a:pPr>
            <a:r>
              <a:rPr lang="zh-CN" altLang="en-US" sz="1650" dirty="0" smtClean="0">
                <a:solidFill>
                  <a:schemeClr val="accent1">
                    <a:lumMod val="75000"/>
                  </a:schemeClr>
                </a:solidFill>
                <a:latin typeface="Calibri" pitchFamily="34" charset="0"/>
                <a:ea typeface="華康儷中黑" pitchFamily="49" charset="-120"/>
              </a:rPr>
              <a:t>圖</a:t>
            </a:r>
            <a:r>
              <a:rPr lang="zh-TW" altLang="en-US" sz="1650" dirty="0" smtClean="0">
                <a:solidFill>
                  <a:schemeClr val="accent1">
                    <a:lumMod val="75000"/>
                  </a:schemeClr>
                </a:solidFill>
                <a:latin typeface="Calibri" pitchFamily="34" charset="0"/>
                <a:ea typeface="華康儷中黑" pitchFamily="49" charset="-120"/>
              </a:rPr>
              <a:t>冊</a:t>
            </a:r>
            <a:r>
              <a:rPr lang="zh-CN" altLang="en-US" sz="1650" dirty="0" smtClean="0">
                <a:solidFill>
                  <a:schemeClr val="accent1">
                    <a:lumMod val="75000"/>
                  </a:schemeClr>
                </a:solidFill>
                <a:latin typeface="Calibri" pitchFamily="34" charset="0"/>
                <a:ea typeface="華康儷中黑" pitchFamily="49" charset="-120"/>
              </a:rPr>
              <a:t> </a:t>
            </a:r>
            <a:r>
              <a:rPr lang="en-US" sz="1650" dirty="0" smtClean="0">
                <a:solidFill>
                  <a:schemeClr val="accent1">
                    <a:lumMod val="75000"/>
                  </a:schemeClr>
                </a:solidFill>
                <a:latin typeface="Calibri" pitchFamily="34" charset="0"/>
                <a:ea typeface="華康儷中黑" pitchFamily="49" charset="-120"/>
              </a:rPr>
              <a:t>Small </a:t>
            </a:r>
            <a:r>
              <a:rPr lang="en-US" sz="1650" dirty="0">
                <a:solidFill>
                  <a:schemeClr val="accent1">
                    <a:lumMod val="75000"/>
                  </a:schemeClr>
                </a:solidFill>
                <a:latin typeface="Calibri" pitchFamily="34" charset="0"/>
                <a:ea typeface="華康儷中黑" pitchFamily="49" charset="-120"/>
              </a:rPr>
              <a:t>Flip Charts</a:t>
            </a:r>
          </a:p>
          <a:p>
            <a:pPr marL="171450" indent="-171450">
              <a:spcAft>
                <a:spcPts val="100"/>
              </a:spcAft>
              <a:buFont typeface="Arial" pitchFamily="34" charset="0"/>
              <a:buChar char="•"/>
            </a:pPr>
            <a:r>
              <a:rPr lang="zh-TW" altLang="en-US" sz="1650" dirty="0">
                <a:solidFill>
                  <a:schemeClr val="accent1">
                    <a:lumMod val="75000"/>
                  </a:schemeClr>
                </a:solidFill>
                <a:latin typeface="Calibri" pitchFamily="34" charset="0"/>
                <a:ea typeface="華康儷中黑" pitchFamily="49" charset="-120"/>
              </a:rPr>
              <a:t>香港“系統”</a:t>
            </a:r>
            <a:r>
              <a:rPr lang="en-US" altLang="zh-TW" sz="1650" dirty="0">
                <a:solidFill>
                  <a:schemeClr val="accent1">
                    <a:lumMod val="75000"/>
                  </a:schemeClr>
                </a:solidFill>
                <a:latin typeface="Calibri" pitchFamily="34" charset="0"/>
                <a:ea typeface="華康儷中黑" pitchFamily="49" charset="-120"/>
              </a:rPr>
              <a:t>DVD </a:t>
            </a:r>
            <a:r>
              <a:rPr lang="en-US" sz="1650" dirty="0" smtClean="0">
                <a:solidFill>
                  <a:schemeClr val="accent1">
                    <a:lumMod val="75000"/>
                  </a:schemeClr>
                </a:solidFill>
                <a:latin typeface="Calibri" pitchFamily="34" charset="0"/>
                <a:ea typeface="華康儷中黑" pitchFamily="49" charset="-120"/>
              </a:rPr>
              <a:t>HK </a:t>
            </a:r>
            <a:r>
              <a:rPr lang="en-US" sz="1650" dirty="0">
                <a:solidFill>
                  <a:schemeClr val="accent1">
                    <a:lumMod val="75000"/>
                  </a:schemeClr>
                </a:solidFill>
                <a:latin typeface="Calibri" pitchFamily="34" charset="0"/>
                <a:ea typeface="華康儷中黑" pitchFamily="49" charset="-120"/>
              </a:rPr>
              <a:t>“The System” DVD</a:t>
            </a:r>
          </a:p>
          <a:p>
            <a:pPr marL="171450" indent="-171450">
              <a:spcAft>
                <a:spcPts val="100"/>
              </a:spcAft>
              <a:buFont typeface="Arial" pitchFamily="34" charset="0"/>
              <a:buChar char="•"/>
            </a:pPr>
            <a:r>
              <a:rPr lang="zh-Hant" altLang="en-US" sz="1650" dirty="0">
                <a:solidFill>
                  <a:schemeClr val="accent1">
                    <a:lumMod val="75000"/>
                  </a:schemeClr>
                </a:solidFill>
                <a:latin typeface="Calibri" pitchFamily="34" charset="0"/>
                <a:ea typeface="華康儷中黑" pitchFamily="49" charset="-120"/>
                <a:cs typeface="儷黑 Pro"/>
              </a:rPr>
              <a:t>超連鎖</a:t>
            </a:r>
            <a:r>
              <a:rPr lang="en-US" altLang="zh-Hant" sz="1650" dirty="0">
                <a:solidFill>
                  <a:schemeClr val="accent1">
                    <a:lumMod val="75000"/>
                  </a:schemeClr>
                </a:solidFill>
                <a:latin typeface="Calibri" pitchFamily="34" charset="0"/>
                <a:ea typeface="華康儷中黑" pitchFamily="49" charset="-120"/>
                <a:cs typeface="Arial"/>
              </a:rPr>
              <a:t>™</a:t>
            </a:r>
            <a:r>
              <a:rPr lang="zh-Hant" altLang="en-US" sz="1650" dirty="0">
                <a:solidFill>
                  <a:schemeClr val="accent1">
                    <a:lumMod val="75000"/>
                  </a:schemeClr>
                </a:solidFill>
                <a:latin typeface="Calibri" pitchFamily="34" charset="0"/>
                <a:ea typeface="華康儷中黑" pitchFamily="49" charset="-120"/>
                <a:cs typeface="儷黑 Pro"/>
              </a:rPr>
              <a:t>事業帳戶 </a:t>
            </a:r>
            <a:r>
              <a:rPr lang="en-US" sz="1650" dirty="0" smtClean="0">
                <a:solidFill>
                  <a:schemeClr val="accent1">
                    <a:lumMod val="75000"/>
                  </a:schemeClr>
                </a:solidFill>
                <a:latin typeface="Calibri" pitchFamily="34" charset="0"/>
                <a:ea typeface="華康儷中黑" pitchFamily="49" charset="-120"/>
              </a:rPr>
              <a:t>2 </a:t>
            </a:r>
            <a:r>
              <a:rPr lang="en-US" sz="1650" dirty="0">
                <a:solidFill>
                  <a:schemeClr val="accent1">
                    <a:lumMod val="75000"/>
                  </a:schemeClr>
                </a:solidFill>
                <a:latin typeface="Calibri" pitchFamily="34" charset="0"/>
                <a:ea typeface="華康儷中黑" pitchFamily="49" charset="-120"/>
              </a:rPr>
              <a:t>months UFMS</a:t>
            </a:r>
          </a:p>
        </p:txBody>
      </p:sp>
    </p:spTree>
    <p:extLst>
      <p:ext uri="{BB962C8B-B14F-4D97-AF65-F5344CB8AC3E}">
        <p14:creationId xmlns="" xmlns:p14="http://schemas.microsoft.com/office/powerpoint/2010/main" val="15849441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4294967295"/>
          </p:nvPr>
        </p:nvPicPr>
        <p:blipFill rotWithShape="1">
          <a:blip r:embed="rId3" cstate="email">
            <a:extLst>
              <a:ext uri="{28A0092B-C50C-407E-A947-70E740481C1C}">
                <a14:useLocalDpi xmlns="" xmlns:a14="http://schemas.microsoft.com/office/drawing/2010/main" val="0"/>
              </a:ext>
            </a:extLst>
          </a:blip>
          <a:srcRect b="26184"/>
          <a:stretch/>
        </p:blipFill>
        <p:spPr>
          <a:xfrm>
            <a:off x="2178766" y="1800996"/>
            <a:ext cx="4822825" cy="36512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Picture 3" descr="MAWebCenter_Video_CD_Cover-LG.png"/>
          <p:cNvPicPr>
            <a:picLocks noChangeAspect="1"/>
          </p:cNvPicPr>
          <p:nvPr/>
        </p:nvPicPr>
        <p:blipFill>
          <a:blip r:embed="rId4" cstate="print"/>
          <a:stretch>
            <a:fillRect/>
          </a:stretch>
        </p:blipFill>
        <p:spPr>
          <a:xfrm>
            <a:off x="6444806" y="3172369"/>
            <a:ext cx="2533519" cy="24033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Picture 17"/>
          <p:cNvPicPr>
            <a:picLocks noChangeAspect="1" noChangeArrowheads="1"/>
          </p:cNvPicPr>
          <p:nvPr/>
        </p:nvPicPr>
        <p:blipFill>
          <a:blip r:embed="rId5" cstate="email">
            <a:extLst>
              <a:ext uri="{28A0092B-C50C-407E-A947-70E740481C1C}">
                <a14:useLocalDpi xmlns="" xmlns:a14="http://schemas.microsoft.com/office/drawing/2010/main" val="0"/>
              </a:ext>
            </a:extLst>
          </a:blip>
          <a:srcRect l="4883" t="11720" r="10974" b="4938"/>
          <a:stretch>
            <a:fillRect/>
          </a:stretch>
        </p:blipFill>
        <p:spPr bwMode="auto">
          <a:xfrm>
            <a:off x="34656" y="3172369"/>
            <a:ext cx="2797791" cy="20805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5" descr="Screen shot 2012-09-11 at 12.08.55 PM.png"/>
          <p:cNvPicPr>
            <a:picLocks noChangeAspect="1"/>
          </p:cNvPicPr>
          <p:nvPr/>
        </p:nvPicPr>
        <p:blipFill>
          <a:blip r:embed="rId6" cstate="email">
            <a:extLst>
              <a:ext uri="{28A0092B-C50C-407E-A947-70E740481C1C}">
                <a14:useLocalDpi xmlns="" xmlns:a14="http://schemas.microsoft.com/office/drawing/2010/main" val="0"/>
              </a:ext>
            </a:extLst>
          </a:blip>
          <a:stretch>
            <a:fillRect/>
          </a:stretch>
        </p:blipFill>
        <p:spPr>
          <a:xfrm>
            <a:off x="3213914" y="4751533"/>
            <a:ext cx="2752530" cy="164843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0" name="Rounded Rectangular Callout 9"/>
          <p:cNvSpPr/>
          <p:nvPr/>
        </p:nvSpPr>
        <p:spPr>
          <a:xfrm>
            <a:off x="721190" y="262619"/>
            <a:ext cx="7737977" cy="1176280"/>
          </a:xfrm>
          <a:prstGeom prst="wedgeRoundRectCallout">
            <a:avLst>
              <a:gd name="adj1" fmla="val -17535"/>
              <a:gd name="adj2" fmla="val 49783"/>
              <a:gd name="adj3" fmla="val 16667"/>
            </a:avLst>
          </a:prstGeom>
          <a:solidFill>
            <a:srgbClr val="92D05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3600" dirty="0" smtClean="0">
                <a:solidFill>
                  <a:schemeClr val="tx1">
                    <a:lumMod val="65000"/>
                    <a:lumOff val="35000"/>
                  </a:schemeClr>
                </a:solidFill>
                <a:latin typeface="Calibri" pitchFamily="34" charset="0"/>
                <a:ea typeface="華康儷中黑" pitchFamily="49" charset="-120"/>
              </a:rPr>
              <a:t>網路</a:t>
            </a:r>
            <a:r>
              <a:rPr lang="zh-CN" altLang="en-US" sz="3600" dirty="0" smtClean="0">
                <a:solidFill>
                  <a:schemeClr val="tx1">
                    <a:lumMod val="65000"/>
                    <a:lumOff val="35000"/>
                  </a:schemeClr>
                </a:solidFill>
                <a:latin typeface="Calibri" pitchFamily="34" charset="0"/>
                <a:ea typeface="華康儷中黑" pitchFamily="49" charset="-120"/>
              </a:rPr>
              <a:t>中心的支援</a:t>
            </a:r>
            <a:r>
              <a:rPr lang="en-US" sz="3600" b="1" dirty="0">
                <a:solidFill>
                  <a:schemeClr val="tx1">
                    <a:lumMod val="65000"/>
                    <a:lumOff val="35000"/>
                  </a:schemeClr>
                </a:solidFill>
                <a:latin typeface="Calibri" pitchFamily="34" charset="0"/>
                <a:ea typeface="華康儷中黑" pitchFamily="49" charset="-120"/>
              </a:rPr>
              <a:t/>
            </a:r>
            <a:br>
              <a:rPr lang="en-US" sz="3600" b="1" dirty="0">
                <a:solidFill>
                  <a:schemeClr val="tx1">
                    <a:lumMod val="65000"/>
                    <a:lumOff val="35000"/>
                  </a:schemeClr>
                </a:solidFill>
                <a:latin typeface="Calibri" pitchFamily="34" charset="0"/>
                <a:ea typeface="華康儷中黑" pitchFamily="49" charset="-120"/>
              </a:rPr>
            </a:br>
            <a:r>
              <a:rPr lang="en-US" sz="2400" b="1" dirty="0" smtClean="0">
                <a:solidFill>
                  <a:schemeClr val="tx1">
                    <a:lumMod val="65000"/>
                    <a:lumOff val="35000"/>
                  </a:schemeClr>
                </a:solidFill>
                <a:latin typeface="Calibri" pitchFamily="34" charset="0"/>
                <a:ea typeface="華康儷中黑" pitchFamily="49" charset="-120"/>
              </a:rPr>
              <a:t>Support provided by WebCenters</a:t>
            </a:r>
            <a:endParaRPr lang="en-US" sz="2400" dirty="0">
              <a:solidFill>
                <a:schemeClr val="tx1">
                  <a:lumMod val="65000"/>
                  <a:lumOff val="35000"/>
                </a:schemeClr>
              </a:solidFill>
              <a:latin typeface="Calibri" pitchFamily="34" charset="0"/>
              <a:ea typeface="華康儷中黑" pitchFamily="49" charset="-120"/>
            </a:endParaRPr>
          </a:p>
        </p:txBody>
      </p:sp>
    </p:spTree>
    <p:extLst>
      <p:ext uri="{BB962C8B-B14F-4D97-AF65-F5344CB8AC3E}">
        <p14:creationId xmlns="" xmlns:p14="http://schemas.microsoft.com/office/powerpoint/2010/main" val="245579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email">
            <a:extLst>
              <a:ext uri="{28A0092B-C50C-407E-A947-70E740481C1C}">
                <a14:useLocalDpi xmlns="" xmlns:a14="http://schemas.microsoft.com/office/drawing/2010/main" val="0"/>
              </a:ext>
            </a:extLst>
          </a:blip>
          <a:srcRect l="2065" t="7609" r="23152" b="24864"/>
          <a:stretch/>
        </p:blipFill>
        <p:spPr bwMode="auto">
          <a:xfrm>
            <a:off x="761999" y="598719"/>
            <a:ext cx="7805825" cy="563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57379" name="Rectangle 3" hidden="1"/>
          <p:cNvSpPr>
            <a:spLocks noGrp="1" noChangeArrowheads="1"/>
          </p:cNvSpPr>
          <p:nvPr>
            <p:ph sz="quarter" idx="4294967295"/>
          </p:nvPr>
        </p:nvSpPr>
        <p:spPr>
          <a:xfrm>
            <a:off x="0" y="914400"/>
            <a:ext cx="8458200" cy="5334000"/>
          </a:xfrm>
        </p:spPr>
        <p:txBody>
          <a:bodyPr/>
          <a:lstStyle/>
          <a:p>
            <a:pPr eaLnBrk="1" hangingPunct="1">
              <a:buFont typeface="Wingdings" pitchFamily="2" charset="2"/>
              <a:buChar char="§"/>
            </a:pPr>
            <a:r>
              <a:rPr lang="en-US" dirty="0" smtClean="0">
                <a:solidFill>
                  <a:schemeClr val="bg1"/>
                </a:solidFill>
              </a:rPr>
              <a:t>WebCenter product code: 6040</a:t>
            </a:r>
          </a:p>
          <a:p>
            <a:pPr eaLnBrk="1" hangingPunct="1">
              <a:buFont typeface="Wingdings" pitchFamily="2" charset="2"/>
              <a:buChar char="§"/>
            </a:pPr>
            <a:r>
              <a:rPr lang="en-US" dirty="0" smtClean="0">
                <a:solidFill>
                  <a:schemeClr val="bg1"/>
                </a:solidFill>
              </a:rPr>
              <a:t>Go to MAWebCenters.com</a:t>
            </a:r>
          </a:p>
          <a:p>
            <a:pPr eaLnBrk="1" hangingPunct="1">
              <a:buFont typeface="Wingdings" pitchFamily="2" charset="2"/>
              <a:buChar char="§"/>
            </a:pPr>
            <a:r>
              <a:rPr lang="en-US" dirty="0" smtClean="0">
                <a:solidFill>
                  <a:schemeClr val="bg1"/>
                </a:solidFill>
              </a:rPr>
              <a:t>Enter your RepID where it says -                 “Activate WebCenter”</a:t>
            </a:r>
          </a:p>
          <a:p>
            <a:pPr eaLnBrk="1" hangingPunct="1">
              <a:buFont typeface="Wingdings" pitchFamily="2" charset="2"/>
              <a:buChar char="§"/>
            </a:pPr>
            <a:r>
              <a:rPr lang="en-US" dirty="0" smtClean="0">
                <a:solidFill>
                  <a:schemeClr val="bg1"/>
                </a:solidFill>
              </a:rPr>
              <a:t>Then follow the instructions</a:t>
            </a:r>
          </a:p>
          <a:p>
            <a:pPr eaLnBrk="1" hangingPunct="1">
              <a:buFont typeface="Wingdings" pitchFamily="2" charset="2"/>
              <a:buChar char="§"/>
            </a:pPr>
            <a:r>
              <a:rPr lang="en-US" dirty="0" smtClean="0">
                <a:solidFill>
                  <a:schemeClr val="bg1"/>
                </a:solidFill>
              </a:rPr>
              <a:t>The “Getting Started Guide” on www.mawc411.com goes through all of this in detail</a:t>
            </a:r>
          </a:p>
        </p:txBody>
      </p:sp>
      <p:sp>
        <p:nvSpPr>
          <p:cNvPr id="6" name="Right Arrow 5"/>
          <p:cNvSpPr/>
          <p:nvPr/>
        </p:nvSpPr>
        <p:spPr>
          <a:xfrm>
            <a:off x="1524000" y="2256897"/>
            <a:ext cx="1752600" cy="685800"/>
          </a:xfrm>
          <a:prstGeom prst="rightArrow">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000000"/>
              </a:solidFill>
            </a:endParaRPr>
          </a:p>
        </p:txBody>
      </p:sp>
    </p:spTree>
    <p:extLst>
      <p:ext uri="{BB962C8B-B14F-4D97-AF65-F5344CB8AC3E}">
        <p14:creationId xmlns="" xmlns:p14="http://schemas.microsoft.com/office/powerpoint/2010/main" val="421684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30626"/>
            <a:ext cx="9144000" cy="52451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pitchFamily="34" charset="0"/>
              <a:ea typeface="華康儷中黑" pitchFamily="49" charset="-120"/>
            </a:endParaRPr>
          </a:p>
        </p:txBody>
      </p:sp>
      <p:pic>
        <p:nvPicPr>
          <p:cNvPr id="539650" name="Picture 1"/>
          <p:cNvPicPr>
            <a:picLocks noChangeAspect="1"/>
          </p:cNvPicPr>
          <p:nvPr/>
        </p:nvPicPr>
        <p:blipFill>
          <a:blip r:embed="rId3" cstate="print"/>
          <a:srcRect b="22224"/>
          <a:stretch>
            <a:fillRect/>
          </a:stretch>
        </p:blipFill>
        <p:spPr bwMode="auto">
          <a:xfrm>
            <a:off x="1600200" y="0"/>
            <a:ext cx="6137275" cy="4787900"/>
          </a:xfrm>
          <a:prstGeom prst="rect">
            <a:avLst/>
          </a:prstGeom>
          <a:noFill/>
          <a:ln w="9525">
            <a:noFill/>
            <a:miter lim="800000"/>
            <a:headEnd/>
            <a:tailEnd/>
          </a:ln>
        </p:spPr>
      </p:pic>
      <p:sp>
        <p:nvSpPr>
          <p:cNvPr id="8" name="Rectangle 2"/>
          <p:cNvSpPr>
            <a:spLocks noGrp="1"/>
          </p:cNvSpPr>
          <p:nvPr>
            <p:ph type="ctrTitle" idx="4294967295"/>
          </p:nvPr>
        </p:nvSpPr>
        <p:spPr>
          <a:xfrm>
            <a:off x="1219200" y="5268690"/>
            <a:ext cx="7239000" cy="533400"/>
          </a:xfrm>
        </p:spPr>
        <p:txBody>
          <a:bodyPr vert="horz">
            <a:normAutofit fontScale="90000"/>
          </a:bodyPr>
          <a:lstStyle>
            <a:extLst/>
          </a:lstStyle>
          <a:p>
            <a:pPr eaLnBrk="1" fontAlgn="auto" hangingPunct="1">
              <a:spcAft>
                <a:spcPts val="0"/>
              </a:spcAft>
              <a:defRPr/>
            </a:pPr>
            <a:r>
              <a:rPr lang="zh-CN" altLang="en-US" sz="2900" b="1" cap="all" spc="150" dirty="0">
                <a:solidFill>
                  <a:schemeClr val="bg1"/>
                </a:solidFill>
                <a:latin typeface="Calibri" pitchFamily="34" charset="0"/>
                <a:ea typeface="華康儷中黑" pitchFamily="49" charset="-120"/>
                <a:cs typeface="Arial" panose="020B0604020202020204" pitchFamily="34" charset="0"/>
              </a:rPr>
              <a:t>網路中心授證訓練</a:t>
            </a:r>
            <a:r>
              <a:rPr lang="en-US" sz="2900" b="1" cap="all" spc="150" dirty="0" smtClean="0">
                <a:solidFill>
                  <a:schemeClr val="bg1"/>
                </a:solidFill>
                <a:latin typeface="Calibri" pitchFamily="34" charset="0"/>
                <a:ea typeface="華康儷中黑" pitchFamily="49" charset="-120"/>
                <a:cs typeface="Arial" panose="020B0604020202020204" pitchFamily="34" charset="0"/>
              </a:rPr>
              <a:t>101</a:t>
            </a:r>
            <a:r>
              <a:rPr lang="en-US" sz="3200" b="1" cap="all" spc="150" dirty="0" smtClean="0">
                <a:solidFill>
                  <a:schemeClr val="bg1"/>
                </a:solidFill>
                <a:latin typeface="Calibri" pitchFamily="34" charset="0"/>
                <a:ea typeface="華康儷中黑" pitchFamily="49" charset="-120"/>
                <a:cs typeface="Arial" panose="020B0604020202020204" pitchFamily="34" charset="0"/>
              </a:rPr>
              <a:t/>
            </a:r>
            <a:br>
              <a:rPr lang="en-US" sz="3200" b="1" cap="all" spc="150" dirty="0" smtClean="0">
                <a:solidFill>
                  <a:schemeClr val="bg1"/>
                </a:solidFill>
                <a:latin typeface="Calibri" pitchFamily="34" charset="0"/>
                <a:ea typeface="華康儷中黑" pitchFamily="49" charset="-120"/>
                <a:cs typeface="Arial" panose="020B0604020202020204" pitchFamily="34" charset="0"/>
              </a:rPr>
            </a:br>
            <a:r>
              <a:rPr lang="en-US" sz="2400" b="1" cap="all" spc="150" dirty="0" err="1" smtClean="0">
                <a:solidFill>
                  <a:schemeClr val="bg1"/>
                </a:solidFill>
                <a:latin typeface="Calibri" pitchFamily="34" charset="0"/>
                <a:ea typeface="華康儷中黑" pitchFamily="49" charset="-120"/>
                <a:cs typeface="Arial" panose="020B0604020202020204" pitchFamily="34" charset="0"/>
              </a:rPr>
              <a:t>WebCenter</a:t>
            </a:r>
            <a:r>
              <a:rPr lang="en-US" sz="2400" b="1" cap="all" spc="150" dirty="0" smtClean="0">
                <a:solidFill>
                  <a:schemeClr val="bg1"/>
                </a:solidFill>
                <a:latin typeface="Calibri" pitchFamily="34" charset="0"/>
                <a:ea typeface="華康儷中黑" pitchFamily="49" charset="-120"/>
                <a:cs typeface="Arial" panose="020B0604020202020204" pitchFamily="34" charset="0"/>
              </a:rPr>
              <a:t> Certification training  101</a:t>
            </a:r>
            <a:endParaRPr lang="en-US" sz="2400" b="1" cap="all" spc="150" dirty="0">
              <a:solidFill>
                <a:schemeClr val="bg1"/>
              </a:solidFill>
              <a:latin typeface="Calibri" pitchFamily="34" charset="0"/>
              <a:ea typeface="華康儷中黑" pitchFamily="49" charset="-120"/>
              <a:cs typeface="Arial" panose="020B0604020202020204" pitchFamily="34" charset="0"/>
            </a:endParaRPr>
          </a:p>
        </p:txBody>
      </p:sp>
      <p:sp>
        <p:nvSpPr>
          <p:cNvPr id="539652" name="Rectangle 3"/>
          <p:cNvSpPr>
            <a:spLocks noGrp="1"/>
          </p:cNvSpPr>
          <p:nvPr>
            <p:ph type="subTitle" idx="4294967295"/>
          </p:nvPr>
        </p:nvSpPr>
        <p:spPr>
          <a:xfrm>
            <a:off x="1640118" y="5892804"/>
            <a:ext cx="5791200" cy="609600"/>
          </a:xfrm>
          <a:noFill/>
        </p:spPr>
        <p:txBody>
          <a:bodyPr/>
          <a:lstStyle/>
          <a:p>
            <a:pPr algn="ctr" eaLnBrk="1" hangingPunct="1">
              <a:spcBef>
                <a:spcPts val="600"/>
              </a:spcBef>
            </a:pPr>
            <a:r>
              <a:rPr lang="zh-CN" altLang="en-US" sz="2800" dirty="0" smtClean="0">
                <a:solidFill>
                  <a:srgbClr val="92D050"/>
                </a:solidFill>
                <a:latin typeface="Calibri" pitchFamily="34" charset="0"/>
                <a:ea typeface="華康儷中黑" pitchFamily="49" charset="-120"/>
              </a:rPr>
              <a:t>「網路中心成功之道」</a:t>
            </a:r>
            <a:endParaRPr lang="en-US" altLang="zh-CN" sz="2800" dirty="0" smtClean="0">
              <a:solidFill>
                <a:srgbClr val="92D050"/>
              </a:solidFill>
              <a:latin typeface="Calibri" pitchFamily="34" charset="0"/>
              <a:ea typeface="華康儷中黑" pitchFamily="49" charset="-120"/>
            </a:endParaRPr>
          </a:p>
          <a:p>
            <a:pPr algn="ctr" eaLnBrk="1" hangingPunct="1">
              <a:spcBef>
                <a:spcPts val="600"/>
              </a:spcBef>
            </a:pPr>
            <a:r>
              <a:rPr lang="en-US" altLang="en-US" sz="2400" dirty="0" smtClean="0">
                <a:solidFill>
                  <a:srgbClr val="92D050"/>
                </a:solidFill>
                <a:latin typeface="Calibri" pitchFamily="34" charset="0"/>
                <a:ea typeface="華康儷中黑" pitchFamily="49" charset="-120"/>
              </a:rPr>
              <a:t>“Succeeding with </a:t>
            </a:r>
            <a:r>
              <a:rPr lang="en-US" altLang="en-US" sz="2400" dirty="0" err="1" smtClean="0">
                <a:solidFill>
                  <a:srgbClr val="92D050"/>
                </a:solidFill>
                <a:latin typeface="Calibri" pitchFamily="34" charset="0"/>
                <a:ea typeface="華康儷中黑" pitchFamily="49" charset="-120"/>
              </a:rPr>
              <a:t>WebCenters</a:t>
            </a:r>
            <a:r>
              <a:rPr lang="en-US" altLang="en-US" sz="2400" dirty="0" smtClean="0">
                <a:solidFill>
                  <a:srgbClr val="92D050"/>
                </a:solidFill>
                <a:latin typeface="Calibri" pitchFamily="34" charset="0"/>
                <a:ea typeface="華康儷中黑" pitchFamily="49" charset="-120"/>
              </a:rPr>
              <a:t>”</a:t>
            </a:r>
          </a:p>
        </p:txBody>
      </p:sp>
    </p:spTree>
    <p:extLst>
      <p:ext uri="{BB962C8B-B14F-4D97-AF65-F5344CB8AC3E}">
        <p14:creationId xmlns="" xmlns:p14="http://schemas.microsoft.com/office/powerpoint/2010/main" val="5705864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458200" y="0"/>
            <a:ext cx="6858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pitchFamily="34" charset="0"/>
              <a:ea typeface="華康儷中黑" pitchFamily="49" charset="-120"/>
            </a:endParaRPr>
          </a:p>
        </p:txBody>
      </p:sp>
      <p:sp>
        <p:nvSpPr>
          <p:cNvPr id="2" name="Rectangle 2"/>
          <p:cNvSpPr>
            <a:spLocks noGrp="1"/>
          </p:cNvSpPr>
          <p:nvPr>
            <p:ph type="title"/>
          </p:nvPr>
        </p:nvSpPr>
        <p:spPr/>
        <p:txBody>
          <a:bodyPr>
            <a:normAutofit fontScale="90000"/>
          </a:bodyPr>
          <a:lstStyle>
            <a:extLst/>
          </a:lstStyle>
          <a:p>
            <a:pPr eaLnBrk="1" fontAlgn="auto" hangingPunct="1">
              <a:spcAft>
                <a:spcPts val="0"/>
              </a:spcAft>
              <a:defRPr/>
            </a:pPr>
            <a:r>
              <a:rPr lang="en-US" dirty="0" smtClean="0">
                <a:latin typeface="Calibri" pitchFamily="34" charset="0"/>
                <a:ea typeface="華康儷中黑" pitchFamily="49" charset="-120"/>
                <a:cs typeface="+mj-cs"/>
              </a:rPr>
              <a:t>WebCenter Certification training  201</a:t>
            </a:r>
            <a:endParaRPr lang="en-US" dirty="0">
              <a:latin typeface="Calibri" pitchFamily="34" charset="0"/>
              <a:ea typeface="華康儷中黑" pitchFamily="49" charset="-120"/>
              <a:cs typeface="+mj-cs"/>
            </a:endParaRPr>
          </a:p>
        </p:txBody>
      </p:sp>
      <p:pic>
        <p:nvPicPr>
          <p:cNvPr id="543747" name="Picture 3"/>
          <p:cNvPicPr>
            <a:picLocks noChangeAspect="1"/>
          </p:cNvPicPr>
          <p:nvPr/>
        </p:nvPicPr>
        <p:blipFill>
          <a:blip r:embed="rId3" cstate="print"/>
          <a:srcRect t="2722" r="1842"/>
          <a:stretch>
            <a:fillRect/>
          </a:stretch>
        </p:blipFill>
        <p:spPr bwMode="auto">
          <a:xfrm>
            <a:off x="1478280" y="1885950"/>
            <a:ext cx="6248400" cy="4972050"/>
          </a:xfrm>
          <a:prstGeom prst="rect">
            <a:avLst/>
          </a:prstGeom>
          <a:noFill/>
          <a:ln w="9525">
            <a:noFill/>
            <a:miter lim="800000"/>
            <a:headEnd/>
            <a:tailEnd/>
          </a:ln>
        </p:spPr>
      </p:pic>
      <p:sp>
        <p:nvSpPr>
          <p:cNvPr id="9" name="Rectangle 8"/>
          <p:cNvSpPr/>
          <p:nvPr/>
        </p:nvSpPr>
        <p:spPr>
          <a:xfrm>
            <a:off x="7620000" y="6248400"/>
            <a:ext cx="990600" cy="609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pitchFamily="34" charset="0"/>
              <a:ea typeface="華康儷中黑" pitchFamily="49" charset="-120"/>
            </a:endParaRPr>
          </a:p>
        </p:txBody>
      </p:sp>
      <p:sp>
        <p:nvSpPr>
          <p:cNvPr id="543749" name="TextBox 9"/>
          <p:cNvSpPr txBox="1">
            <a:spLocks noChangeArrowheads="1"/>
          </p:cNvSpPr>
          <p:nvPr/>
        </p:nvSpPr>
        <p:spPr bwMode="auto">
          <a:xfrm>
            <a:off x="2594406" y="1474561"/>
            <a:ext cx="6096000" cy="677108"/>
          </a:xfrm>
          <a:prstGeom prst="rect">
            <a:avLst/>
          </a:prstGeom>
          <a:noFill/>
          <a:ln w="9525">
            <a:noFill/>
            <a:miter lim="800000"/>
            <a:headEnd/>
            <a:tailEnd/>
          </a:ln>
        </p:spPr>
        <p:txBody>
          <a:bodyPr>
            <a:spAutoFit/>
          </a:bodyPr>
          <a:lstStyle/>
          <a:p>
            <a:pPr algn="ctr" fontAlgn="base">
              <a:spcBef>
                <a:spcPct val="0"/>
              </a:spcBef>
              <a:spcAft>
                <a:spcPct val="0"/>
              </a:spcAft>
            </a:pPr>
            <a:r>
              <a:rPr lang="zh-TW" altLang="en-US" sz="2000" dirty="0">
                <a:solidFill>
                  <a:prstClr val="black"/>
                </a:solidFill>
                <a:latin typeface="Calibri" pitchFamily="34" charset="0"/>
                <a:ea typeface="華康儷中黑" pitchFamily="49" charset="-120"/>
              </a:rPr>
              <a:t>網路中心授證</a:t>
            </a:r>
            <a:r>
              <a:rPr lang="zh-TW" altLang="en-US" sz="2000" dirty="0" smtClean="0">
                <a:solidFill>
                  <a:prstClr val="black"/>
                </a:solidFill>
                <a:latin typeface="Calibri" pitchFamily="34" charset="0"/>
                <a:ea typeface="華康儷中黑" pitchFamily="49" charset="-120"/>
              </a:rPr>
              <a:t>訓練</a:t>
            </a:r>
            <a:r>
              <a:rPr lang="en-US" altLang="zh-TW" sz="2000" dirty="0" smtClean="0">
                <a:solidFill>
                  <a:prstClr val="black"/>
                </a:solidFill>
                <a:latin typeface="Calibri" pitchFamily="34" charset="0"/>
                <a:ea typeface="華康儷中黑" pitchFamily="49" charset="-120"/>
              </a:rPr>
              <a:t>(WCT) 201</a:t>
            </a:r>
          </a:p>
          <a:p>
            <a:pPr algn="ctr" fontAlgn="base">
              <a:spcBef>
                <a:spcPct val="0"/>
              </a:spcBef>
              <a:spcAft>
                <a:spcPct val="0"/>
              </a:spcAft>
            </a:pPr>
            <a:r>
              <a:rPr lang="en-US" altLang="zh-TW" dirty="0" err="1" smtClean="0">
                <a:solidFill>
                  <a:prstClr val="black"/>
                </a:solidFill>
                <a:latin typeface="Calibri" pitchFamily="34" charset="0"/>
                <a:ea typeface="華康儷中黑" pitchFamily="49" charset="-120"/>
              </a:rPr>
              <a:t>WebCenter</a:t>
            </a:r>
            <a:r>
              <a:rPr lang="en-US" altLang="zh-TW" dirty="0" smtClean="0">
                <a:solidFill>
                  <a:prstClr val="black"/>
                </a:solidFill>
                <a:latin typeface="Calibri" pitchFamily="34" charset="0"/>
                <a:ea typeface="華康儷中黑" pitchFamily="49" charset="-120"/>
              </a:rPr>
              <a:t> Certification Training 201</a:t>
            </a:r>
          </a:p>
        </p:txBody>
      </p:sp>
      <p:sp>
        <p:nvSpPr>
          <p:cNvPr id="5" name="Text Placeholder 4"/>
          <p:cNvSpPr>
            <a:spLocks noGrp="1"/>
          </p:cNvSpPr>
          <p:nvPr>
            <p:ph type="body" sz="quarter" idx="13"/>
          </p:nvPr>
        </p:nvSpPr>
        <p:spPr/>
        <p:txBody>
          <a:bodyPr>
            <a:normAutofit fontScale="92500" lnSpcReduction="10000"/>
          </a:bodyPr>
          <a:lstStyle/>
          <a:p>
            <a:pPr eaLnBrk="1" fontAlgn="auto" hangingPunct="1">
              <a:spcAft>
                <a:spcPts val="0"/>
              </a:spcAft>
              <a:defRPr/>
            </a:pPr>
            <a:endParaRPr lang="en-US">
              <a:latin typeface="Calibri" pitchFamily="34" charset="0"/>
              <a:ea typeface="華康儷中黑" pitchFamily="49" charset="-120"/>
              <a:cs typeface="+mn-cs"/>
            </a:endParaRPr>
          </a:p>
        </p:txBody>
      </p:sp>
      <p:sp>
        <p:nvSpPr>
          <p:cNvPr id="11" name="Rectangle 3"/>
          <p:cNvSpPr txBox="1">
            <a:spLocks/>
          </p:cNvSpPr>
          <p:nvPr/>
        </p:nvSpPr>
        <p:spPr>
          <a:xfrm>
            <a:off x="304800" y="108858"/>
            <a:ext cx="8382000" cy="1351190"/>
          </a:xfrm>
          <a:prstGeom prst="rect">
            <a:avLst/>
          </a:prstGeom>
          <a:solidFill>
            <a:schemeClr val="accent6">
              <a:shade val="75000"/>
            </a:schemeClr>
          </a:solidFill>
        </p:spPr>
        <p:txBody>
          <a:bodyPr/>
          <a:lstStyle/>
          <a:p>
            <a:pPr algn="ctr" fontAlgn="base">
              <a:spcAft>
                <a:spcPts val="600"/>
              </a:spcAft>
            </a:pPr>
            <a:r>
              <a:rPr lang="zh-TW" altLang="en-US" sz="2000" dirty="0">
                <a:solidFill>
                  <a:prstClr val="white"/>
                </a:solidFill>
                <a:latin typeface="Calibri" pitchFamily="34" charset="0"/>
                <a:ea typeface="華康儷中黑" pitchFamily="49" charset="-120"/>
              </a:rPr>
              <a:t>「透過社交網路邁向成功之道」</a:t>
            </a:r>
            <a:r>
              <a:rPr lang="en-US" sz="2000" dirty="0">
                <a:solidFill>
                  <a:prstClr val="white"/>
                </a:solidFill>
                <a:latin typeface="Calibri" pitchFamily="34" charset="0"/>
                <a:ea typeface="華康儷中黑" pitchFamily="49" charset="-120"/>
              </a:rPr>
              <a:t/>
            </a:r>
            <a:br>
              <a:rPr lang="en-US" sz="2000" dirty="0">
                <a:solidFill>
                  <a:prstClr val="white"/>
                </a:solidFill>
                <a:latin typeface="Calibri" pitchFamily="34" charset="0"/>
                <a:ea typeface="華康儷中黑" pitchFamily="49" charset="-120"/>
              </a:rPr>
            </a:br>
            <a:r>
              <a:rPr lang="zh-TW" altLang="en-US" sz="2000" dirty="0">
                <a:solidFill>
                  <a:prstClr val="white"/>
                </a:solidFill>
                <a:latin typeface="Calibri" pitchFamily="34" charset="0"/>
                <a:ea typeface="華康儷中黑" pitchFamily="49" charset="-120"/>
              </a:rPr>
              <a:t>藉由美安網路中心進行進階銷售與建立</a:t>
            </a:r>
            <a:r>
              <a:rPr lang="zh-TW" altLang="en-US" sz="2000" dirty="0" smtClean="0">
                <a:solidFill>
                  <a:prstClr val="white"/>
                </a:solidFill>
                <a:latin typeface="Calibri" pitchFamily="34" charset="0"/>
                <a:ea typeface="華康儷中黑" pitchFamily="49" charset="-120"/>
              </a:rPr>
              <a:t>社交網路</a:t>
            </a:r>
            <a:endParaRPr lang="en-US" altLang="zh-TW" sz="2000" dirty="0" smtClean="0">
              <a:solidFill>
                <a:prstClr val="white"/>
              </a:solidFill>
              <a:latin typeface="Calibri" pitchFamily="34" charset="0"/>
              <a:ea typeface="華康儷中黑" pitchFamily="49" charset="-120"/>
            </a:endParaRPr>
          </a:p>
          <a:p>
            <a:pPr algn="ctr" fontAlgn="base">
              <a:spcAft>
                <a:spcPts val="600"/>
              </a:spcAft>
            </a:pPr>
            <a:r>
              <a:rPr lang="en-US" dirty="0" smtClean="0">
                <a:solidFill>
                  <a:prstClr val="white"/>
                </a:solidFill>
                <a:latin typeface="Calibri" pitchFamily="34" charset="0"/>
                <a:ea typeface="華康儷中黑" pitchFamily="49" charset="-120"/>
              </a:rPr>
              <a:t>“Networking your way to success”</a:t>
            </a:r>
            <a:br>
              <a:rPr lang="en-US" dirty="0" smtClean="0">
                <a:solidFill>
                  <a:prstClr val="white"/>
                </a:solidFill>
                <a:latin typeface="Calibri" pitchFamily="34" charset="0"/>
                <a:ea typeface="華康儷中黑" pitchFamily="49" charset="-120"/>
              </a:rPr>
            </a:br>
            <a:r>
              <a:rPr lang="en-US" dirty="0" smtClean="0">
                <a:solidFill>
                  <a:prstClr val="white"/>
                </a:solidFill>
                <a:latin typeface="Calibri" pitchFamily="34" charset="0"/>
                <a:ea typeface="華康儷中黑" pitchFamily="49" charset="-120"/>
              </a:rPr>
              <a:t>Advanced Selling &amp; Networking with </a:t>
            </a:r>
            <a:r>
              <a:rPr lang="en-US" dirty="0" err="1" smtClean="0">
                <a:solidFill>
                  <a:prstClr val="white"/>
                </a:solidFill>
                <a:latin typeface="Calibri" pitchFamily="34" charset="0"/>
                <a:ea typeface="華康儷中黑" pitchFamily="49" charset="-120"/>
              </a:rPr>
              <a:t>maWebCenters</a:t>
            </a:r>
            <a:endParaRPr lang="en-US" dirty="0">
              <a:solidFill>
                <a:prstClr val="white"/>
              </a:solidFill>
              <a:latin typeface="Calibri" pitchFamily="34" charset="0"/>
              <a:ea typeface="華康儷中黑" pitchFamily="49" charset="-120"/>
            </a:endParaRPr>
          </a:p>
        </p:txBody>
      </p:sp>
    </p:spTree>
    <p:extLst>
      <p:ext uri="{BB962C8B-B14F-4D97-AF65-F5344CB8AC3E}">
        <p14:creationId xmlns="" xmlns:p14="http://schemas.microsoft.com/office/powerpoint/2010/main" val="37183328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Content Placeholder 4"/>
          <p:cNvPicPr>
            <a:picLocks noChangeAspect="1"/>
          </p:cNvPicPr>
          <p:nvPr/>
        </p:nvPicPr>
        <p:blipFill>
          <a:blip r:embed="rId3" cstate="print"/>
          <a:srcRect l="25761" t="28053" b="20113"/>
          <a:stretch>
            <a:fillRect/>
          </a:stretch>
        </p:blipFill>
        <p:spPr bwMode="auto">
          <a:xfrm>
            <a:off x="419893" y="526577"/>
            <a:ext cx="4116388" cy="233838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itle 1"/>
          <p:cNvSpPr>
            <a:spLocks noGrp="1"/>
          </p:cNvSpPr>
          <p:nvPr>
            <p:ph type="ctrTitle" idx="4294967295"/>
          </p:nvPr>
        </p:nvSpPr>
        <p:spPr>
          <a:xfrm>
            <a:off x="1" y="2785547"/>
            <a:ext cx="9144000" cy="936770"/>
          </a:xfrm>
        </p:spPr>
        <p:txBody>
          <a:bodyPr>
            <a:normAutofit/>
          </a:bodyPr>
          <a:lstStyle/>
          <a:p>
            <a:pPr algn="ctr" eaLnBrk="1" fontAlgn="auto" hangingPunct="1">
              <a:spcAft>
                <a:spcPts val="0"/>
              </a:spcAft>
              <a:defRPr/>
            </a:pPr>
            <a:r>
              <a:rPr lang="zh-TW" altLang="en-US" dirty="0">
                <a:solidFill>
                  <a:srgbClr val="FFC000"/>
                </a:solidFill>
                <a:effectLst>
                  <a:outerShdw blurRad="38100" dist="38100" dir="2700000" algn="tl">
                    <a:srgbClr val="000000">
                      <a:alpha val="43137"/>
                    </a:srgbClr>
                  </a:outerShdw>
                </a:effectLst>
                <a:latin typeface="Calibri" pitchFamily="34" charset="0"/>
                <a:ea typeface="華康儷中黑" pitchFamily="49" charset="-120"/>
              </a:rPr>
              <a:t>你的全球網路</a:t>
            </a:r>
            <a:r>
              <a:rPr lang="zh-TW" altLang="en-US" dirty="0" smtClean="0">
                <a:solidFill>
                  <a:srgbClr val="FFC000"/>
                </a:solidFill>
                <a:effectLst>
                  <a:outerShdw blurRad="38100" dist="38100" dir="2700000" algn="tl">
                    <a:srgbClr val="000000">
                      <a:alpha val="43137"/>
                    </a:srgbClr>
                  </a:outerShdw>
                </a:effectLst>
                <a:latin typeface="Calibri" pitchFamily="34" charset="0"/>
                <a:ea typeface="華康儷中黑" pitchFamily="49" charset="-120"/>
              </a:rPr>
              <a:t>中心 </a:t>
            </a:r>
            <a:r>
              <a:rPr lang="en-US" altLang="zh-TW" dirty="0" smtClean="0">
                <a:solidFill>
                  <a:srgbClr val="FFC000"/>
                </a:solidFill>
                <a:effectLst>
                  <a:outerShdw blurRad="38100" dist="38100" dir="2700000" algn="tl">
                    <a:srgbClr val="000000">
                      <a:alpha val="43137"/>
                    </a:srgbClr>
                  </a:outerShdw>
                </a:effectLst>
                <a:latin typeface="Calibri" pitchFamily="34" charset="0"/>
                <a:ea typeface="華康儷中黑" pitchFamily="49" charset="-120"/>
              </a:rPr>
              <a:t>Your Global </a:t>
            </a:r>
            <a:r>
              <a:rPr lang="en-US" altLang="zh-TW" dirty="0" err="1" smtClean="0">
                <a:solidFill>
                  <a:srgbClr val="FFC000"/>
                </a:solidFill>
                <a:effectLst>
                  <a:outerShdw blurRad="38100" dist="38100" dir="2700000" algn="tl">
                    <a:srgbClr val="000000">
                      <a:alpha val="43137"/>
                    </a:srgbClr>
                  </a:outerShdw>
                </a:effectLst>
                <a:latin typeface="Calibri" pitchFamily="34" charset="0"/>
                <a:ea typeface="華康儷中黑" pitchFamily="49" charset="-120"/>
              </a:rPr>
              <a:t>WebCenter</a:t>
            </a:r>
            <a:endParaRPr lang="en-US" dirty="0">
              <a:solidFill>
                <a:srgbClr val="FFC000"/>
              </a:solidFill>
              <a:effectLst>
                <a:outerShdw blurRad="38100" dist="38100" dir="2700000" algn="tl">
                  <a:srgbClr val="000000">
                    <a:alpha val="43137"/>
                  </a:srgbClr>
                </a:outerShdw>
              </a:effectLst>
              <a:latin typeface="Calibri" pitchFamily="34" charset="0"/>
              <a:ea typeface="華康儷中黑" pitchFamily="49" charset="-120"/>
            </a:endParaRPr>
          </a:p>
        </p:txBody>
      </p:sp>
      <p:sp>
        <p:nvSpPr>
          <p:cNvPr id="304131" name="TextBox 6"/>
          <p:cNvSpPr txBox="1">
            <a:spLocks noChangeArrowheads="1"/>
          </p:cNvSpPr>
          <p:nvPr/>
        </p:nvSpPr>
        <p:spPr bwMode="auto">
          <a:xfrm>
            <a:off x="4681182" y="247268"/>
            <a:ext cx="4267200" cy="3216265"/>
          </a:xfrm>
          <a:prstGeom prst="rect">
            <a:avLst/>
          </a:prstGeom>
          <a:noFill/>
          <a:ln w="9525">
            <a:noFill/>
            <a:miter lim="800000"/>
            <a:headEnd/>
            <a:tailEnd/>
          </a:ln>
        </p:spPr>
        <p:txBody>
          <a:bodyPr>
            <a:spAutoFit/>
          </a:bodyPr>
          <a:lstStyle/>
          <a:p>
            <a:pPr algn="ctr" fontAlgn="base">
              <a:spcBef>
                <a:spcPct val="0"/>
              </a:spcBef>
              <a:spcAft>
                <a:spcPts val="1200"/>
              </a:spcAft>
            </a:pPr>
            <a:r>
              <a:rPr lang="zh-CN" altLang="en-US" sz="2200" dirty="0">
                <a:solidFill>
                  <a:prstClr val="white"/>
                </a:solidFill>
                <a:latin typeface="Calibri" pitchFamily="34" charset="0"/>
                <a:ea typeface="華康儷中黑" pitchFamily="49" charset="-120"/>
                <a:cs typeface="Arial" charset="0"/>
              </a:rPr>
              <a:t>網路中心與新興市場計劃</a:t>
            </a:r>
            <a:r>
              <a:rPr lang="en-US" altLang="zh-TW" sz="2200" dirty="0">
                <a:solidFill>
                  <a:prstClr val="white"/>
                </a:solidFill>
                <a:latin typeface="Calibri" pitchFamily="34" charset="0"/>
                <a:ea typeface="華康儷中黑" pitchFamily="49" charset="-120"/>
                <a:cs typeface="Arial" charset="0"/>
              </a:rPr>
              <a:t>(EMP)</a:t>
            </a:r>
          </a:p>
          <a:p>
            <a:pPr algn="ctr" fontAlgn="base">
              <a:spcBef>
                <a:spcPct val="0"/>
              </a:spcBef>
              <a:spcAft>
                <a:spcPts val="600"/>
              </a:spcAft>
            </a:pPr>
            <a:r>
              <a:rPr lang="zh-CN" altLang="en-US" sz="2100" dirty="0">
                <a:solidFill>
                  <a:prstClr val="white"/>
                </a:solidFill>
                <a:latin typeface="Calibri" pitchFamily="34" charset="0"/>
                <a:ea typeface="華康儷中黑" pitchFamily="49" charset="-120"/>
                <a:cs typeface="Arial" charset="0"/>
              </a:rPr>
              <a:t>你的網路中</a:t>
            </a:r>
            <a:r>
              <a:rPr lang="zh-CN" altLang="en-US" sz="2100" dirty="0" smtClean="0">
                <a:solidFill>
                  <a:prstClr val="white"/>
                </a:solidFill>
                <a:latin typeface="Calibri" pitchFamily="34" charset="0"/>
                <a:ea typeface="華康儷中黑" pitchFamily="49" charset="-120"/>
                <a:cs typeface="Arial" charset="0"/>
              </a:rPr>
              <a:t>心可</a:t>
            </a:r>
            <a:r>
              <a:rPr lang="zh-CN" altLang="en-US" sz="2100" dirty="0">
                <a:solidFill>
                  <a:prstClr val="white"/>
                </a:solidFill>
                <a:latin typeface="Calibri" pitchFamily="34" charset="0"/>
                <a:ea typeface="華康儷中黑" pitchFamily="49" charset="-120"/>
                <a:cs typeface="Arial" charset="0"/>
              </a:rPr>
              <a:t>在</a:t>
            </a:r>
            <a:r>
              <a:rPr lang="zh-CN" altLang="en-US" sz="2100" dirty="0">
                <a:solidFill>
                  <a:srgbClr val="FFC000"/>
                </a:solidFill>
                <a:latin typeface="Calibri" pitchFamily="34" charset="0"/>
                <a:ea typeface="華康儷中黑" pitchFamily="49" charset="-120"/>
                <a:cs typeface="Arial" charset="0"/>
              </a:rPr>
              <a:t>全球</a:t>
            </a:r>
            <a:r>
              <a:rPr lang="zh-CN" altLang="en-US" sz="2100" dirty="0">
                <a:solidFill>
                  <a:prstClr val="white"/>
                </a:solidFill>
                <a:latin typeface="Calibri" pitchFamily="34" charset="0"/>
                <a:ea typeface="華康儷中黑" pitchFamily="49" charset="-120"/>
                <a:cs typeface="Arial" charset="0"/>
              </a:rPr>
              <a:t>銷售網站</a:t>
            </a:r>
            <a:r>
              <a:rPr lang="zh-CN" altLang="en-US" sz="2100" dirty="0" smtClean="0">
                <a:solidFill>
                  <a:prstClr val="white"/>
                </a:solidFill>
                <a:latin typeface="Calibri" pitchFamily="34" charset="0"/>
                <a:ea typeface="華康儷中黑" pitchFamily="49" charset="-120"/>
                <a:cs typeface="Arial" charset="0"/>
              </a:rPr>
              <a:t>，將</a:t>
            </a:r>
            <a:r>
              <a:rPr lang="zh-CN" altLang="en-US" sz="2100" dirty="0">
                <a:solidFill>
                  <a:prstClr val="white"/>
                </a:solidFill>
                <a:latin typeface="Calibri" pitchFamily="34" charset="0"/>
                <a:ea typeface="華康儷中黑" pitchFamily="49" charset="-120"/>
                <a:cs typeface="Arial" charset="0"/>
              </a:rPr>
              <a:t>網站</a:t>
            </a:r>
            <a:r>
              <a:rPr lang="zh-CN" altLang="en-US" sz="2100" dirty="0" smtClean="0">
                <a:solidFill>
                  <a:prstClr val="white"/>
                </a:solidFill>
                <a:latin typeface="Calibri" pitchFamily="34" charset="0"/>
                <a:ea typeface="華康儷中黑" pitchFamily="49" charset="-120"/>
                <a:cs typeface="Arial" charset="0"/>
              </a:rPr>
              <a:t>銷</a:t>
            </a:r>
            <a:r>
              <a:rPr lang="zh-TW" altLang="en-US" sz="2100" dirty="0" smtClean="0">
                <a:solidFill>
                  <a:prstClr val="white"/>
                </a:solidFill>
                <a:latin typeface="Calibri" pitchFamily="34" charset="0"/>
                <a:ea typeface="華康儷中黑" pitchFamily="49" charset="-120"/>
                <a:cs typeface="Arial" charset="0"/>
              </a:rPr>
              <a:t>售</a:t>
            </a:r>
            <a:r>
              <a:rPr lang="zh-CN" altLang="en-US" sz="2100" dirty="0" smtClean="0">
                <a:solidFill>
                  <a:prstClr val="white"/>
                </a:solidFill>
                <a:latin typeface="Calibri" pitchFamily="34" charset="0"/>
                <a:ea typeface="華康儷中黑" pitchFamily="49" charset="-120"/>
                <a:cs typeface="Arial" charset="0"/>
              </a:rPr>
              <a:t>至所有市場</a:t>
            </a:r>
            <a:r>
              <a:rPr lang="zh-CN" altLang="en-US" sz="2100" dirty="0">
                <a:solidFill>
                  <a:prstClr val="white"/>
                </a:solidFill>
                <a:latin typeface="Calibri" pitchFamily="34" charset="0"/>
                <a:ea typeface="華康儷中黑" pitchFamily="49" charset="-120"/>
                <a:cs typeface="Arial" charset="0"/>
              </a:rPr>
              <a:t>國家</a:t>
            </a:r>
            <a:r>
              <a:rPr lang="en-US" altLang="zh-CN" sz="2100" dirty="0">
                <a:solidFill>
                  <a:prstClr val="white"/>
                </a:solidFill>
                <a:latin typeface="Calibri" pitchFamily="34" charset="0"/>
                <a:ea typeface="華康儷中黑" pitchFamily="49" charset="-120"/>
                <a:cs typeface="Arial" charset="0"/>
              </a:rPr>
              <a:t>/</a:t>
            </a:r>
            <a:r>
              <a:rPr lang="zh-CN" altLang="en-US" sz="2100" dirty="0" smtClean="0">
                <a:solidFill>
                  <a:prstClr val="white"/>
                </a:solidFill>
                <a:latin typeface="Calibri" pitchFamily="34" charset="0"/>
                <a:ea typeface="華康儷中黑" pitchFamily="49" charset="-120"/>
                <a:cs typeface="Arial" charset="0"/>
              </a:rPr>
              <a:t>地區及新興市場</a:t>
            </a:r>
            <a:r>
              <a:rPr lang="zh-CN" altLang="en-US" sz="2100" dirty="0">
                <a:solidFill>
                  <a:prstClr val="white"/>
                </a:solidFill>
                <a:latin typeface="Calibri" pitchFamily="34" charset="0"/>
                <a:ea typeface="華康儷中黑" pitchFamily="49" charset="-120"/>
                <a:cs typeface="Arial" charset="0"/>
              </a:rPr>
              <a:t>計劃國家</a:t>
            </a:r>
            <a:r>
              <a:rPr lang="en-US" altLang="zh-CN" sz="2100" dirty="0">
                <a:solidFill>
                  <a:prstClr val="white"/>
                </a:solidFill>
                <a:latin typeface="Calibri" pitchFamily="34" charset="0"/>
                <a:ea typeface="華康儷中黑" pitchFamily="49" charset="-120"/>
                <a:cs typeface="Arial" charset="0"/>
              </a:rPr>
              <a:t>/</a:t>
            </a:r>
            <a:r>
              <a:rPr lang="zh-CN" altLang="en-US" sz="2100" dirty="0">
                <a:solidFill>
                  <a:prstClr val="white"/>
                </a:solidFill>
                <a:latin typeface="Calibri" pitchFamily="34" charset="0"/>
                <a:ea typeface="華康儷中黑" pitchFamily="49" charset="-120"/>
                <a:cs typeface="Arial" charset="0"/>
              </a:rPr>
              <a:t>地區</a:t>
            </a:r>
            <a:r>
              <a:rPr lang="zh-CN" altLang="en-US" sz="2100" dirty="0" smtClean="0">
                <a:solidFill>
                  <a:prstClr val="white"/>
                </a:solidFill>
                <a:latin typeface="Calibri" pitchFamily="34" charset="0"/>
                <a:ea typeface="華康儷中黑" pitchFamily="49" charset="-120"/>
                <a:cs typeface="Arial" charset="0"/>
              </a:rPr>
              <a:t>！</a:t>
            </a:r>
            <a:endParaRPr lang="en-US" altLang="zh-CN" sz="2100" dirty="0" smtClean="0">
              <a:solidFill>
                <a:prstClr val="white"/>
              </a:solidFill>
              <a:latin typeface="Calibri" pitchFamily="34" charset="0"/>
              <a:ea typeface="華康儷中黑" pitchFamily="49" charset="-120"/>
              <a:cs typeface="Arial" charset="0"/>
            </a:endParaRPr>
          </a:p>
          <a:p>
            <a:pPr algn="ctr"/>
            <a:r>
              <a:rPr lang="en-US" altLang="zh-TW" b="1" dirty="0" smtClean="0">
                <a:solidFill>
                  <a:prstClr val="white"/>
                </a:solidFill>
                <a:latin typeface="Calibri" pitchFamily="34" charset="0"/>
              </a:rPr>
              <a:t>WebCenters &amp; EMP</a:t>
            </a:r>
          </a:p>
          <a:p>
            <a:pPr algn="ctr">
              <a:spcAft>
                <a:spcPts val="1200"/>
              </a:spcAft>
            </a:pPr>
            <a:r>
              <a:rPr lang="en-US" altLang="zh-TW" dirty="0" smtClean="0">
                <a:solidFill>
                  <a:prstClr val="white"/>
                </a:solidFill>
                <a:latin typeface="Calibri" pitchFamily="34" charset="0"/>
              </a:rPr>
              <a:t>Your </a:t>
            </a:r>
            <a:r>
              <a:rPr lang="en-US" altLang="zh-TW" dirty="0" err="1" smtClean="0">
                <a:solidFill>
                  <a:prstClr val="white"/>
                </a:solidFill>
                <a:latin typeface="Calibri" pitchFamily="34" charset="0"/>
              </a:rPr>
              <a:t>WebCenter</a:t>
            </a:r>
            <a:r>
              <a:rPr lang="en-US" altLang="zh-TW" dirty="0" smtClean="0">
                <a:solidFill>
                  <a:prstClr val="white"/>
                </a:solidFill>
                <a:latin typeface="Calibri" pitchFamily="34" charset="0"/>
              </a:rPr>
              <a:t> is automatically enabled to sell websites </a:t>
            </a:r>
            <a:r>
              <a:rPr lang="en-US" altLang="zh-TW" dirty="0" smtClean="0">
                <a:solidFill>
                  <a:srgbClr val="FFC000"/>
                </a:solidFill>
                <a:latin typeface="Calibri" pitchFamily="34" charset="0"/>
              </a:rPr>
              <a:t>globally</a:t>
            </a:r>
            <a:r>
              <a:rPr lang="en-US" altLang="zh-TW" dirty="0" smtClean="0">
                <a:solidFill>
                  <a:prstClr val="white"/>
                </a:solidFill>
                <a:latin typeface="Calibri" pitchFamily="34" charset="0"/>
              </a:rPr>
              <a:t> in all </a:t>
            </a:r>
            <a:r>
              <a:rPr lang="en-US" altLang="zh-TW" b="1" dirty="0" smtClean="0">
                <a:solidFill>
                  <a:prstClr val="white"/>
                </a:solidFill>
                <a:latin typeface="Calibri" pitchFamily="34" charset="0"/>
              </a:rPr>
              <a:t>Market Countries &amp; EMP Countries!</a:t>
            </a:r>
          </a:p>
          <a:p>
            <a:pPr algn="ctr" fontAlgn="base">
              <a:spcBef>
                <a:spcPct val="0"/>
              </a:spcBef>
              <a:spcAft>
                <a:spcPct val="0"/>
              </a:spcAft>
            </a:pPr>
            <a:r>
              <a:rPr lang="en-US" sz="2100" dirty="0" smtClean="0">
                <a:solidFill>
                  <a:srgbClr val="000000"/>
                </a:solidFill>
                <a:latin typeface="Calibri" pitchFamily="34" charset="0"/>
                <a:ea typeface="華康儷中黑" pitchFamily="49" charset="-120"/>
                <a:cs typeface="Arial" charset="0"/>
              </a:rPr>
              <a:t>  </a:t>
            </a:r>
            <a:endParaRPr lang="en-US" sz="2100" dirty="0">
              <a:solidFill>
                <a:srgbClr val="000000"/>
              </a:solidFill>
              <a:latin typeface="Calibri" pitchFamily="34" charset="0"/>
              <a:ea typeface="華康儷中黑" pitchFamily="49" charset="-120"/>
              <a:cs typeface="Arial" charset="0"/>
            </a:endParaRPr>
          </a:p>
        </p:txBody>
      </p:sp>
      <p:graphicFrame>
        <p:nvGraphicFramePr>
          <p:cNvPr id="10" name="Table 9"/>
          <p:cNvGraphicFramePr>
            <a:graphicFrameLocks noGrp="1"/>
          </p:cNvGraphicFramePr>
          <p:nvPr>
            <p:extLst>
              <p:ext uri="{D42A27DB-BD31-4B8C-83A1-F6EECF244321}">
                <p14:modId xmlns="" xmlns:p14="http://schemas.microsoft.com/office/powerpoint/2010/main" val="339701414"/>
              </p:ext>
            </p:extLst>
          </p:nvPr>
        </p:nvGraphicFramePr>
        <p:xfrm>
          <a:off x="375312" y="3657600"/>
          <a:ext cx="8686800" cy="3017520"/>
        </p:xfrm>
        <a:graphic>
          <a:graphicData uri="http://schemas.openxmlformats.org/drawingml/2006/table">
            <a:tbl>
              <a:tblPr/>
              <a:tblGrid>
                <a:gridCol w="2367888"/>
                <a:gridCol w="2715904"/>
                <a:gridCol w="3603008"/>
              </a:tblGrid>
              <a:tr h="58958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bg1"/>
                          </a:solidFill>
                          <a:effectLst/>
                          <a:latin typeface="華康儷中黑" pitchFamily="49" charset="-120"/>
                          <a:ea typeface="華康儷中黑" pitchFamily="49" charset="-120"/>
                          <a:cs typeface="Arial" charset="0"/>
                        </a:rPr>
                        <a:t>市場國家</a:t>
                      </a:r>
                      <a:r>
                        <a:rPr kumimoji="0" lang="en-US" altLang="zh-CN" sz="1800" b="0" i="0" u="none" strike="noStrike" cap="none" normalizeH="0" baseline="0" dirty="0" smtClean="0">
                          <a:ln>
                            <a:noFill/>
                          </a:ln>
                          <a:solidFill>
                            <a:schemeClr val="bg1"/>
                          </a:solidFill>
                          <a:effectLst/>
                          <a:latin typeface="華康儷中黑" pitchFamily="49" charset="-120"/>
                          <a:ea typeface="華康儷中黑" pitchFamily="49" charset="-120"/>
                          <a:cs typeface="Arial" charset="0"/>
                        </a:rPr>
                        <a:t>/</a:t>
                      </a:r>
                      <a:r>
                        <a:rPr kumimoji="0" lang="zh-CN" altLang="en-US" sz="1800" b="0" i="0" u="none" strike="noStrike" cap="none" normalizeH="0" baseline="0" dirty="0" smtClean="0">
                          <a:ln>
                            <a:noFill/>
                          </a:ln>
                          <a:solidFill>
                            <a:schemeClr val="bg1"/>
                          </a:solidFill>
                          <a:effectLst/>
                          <a:latin typeface="華康儷中黑" pitchFamily="49" charset="-120"/>
                          <a:ea typeface="華康儷中黑" pitchFamily="49" charset="-120"/>
                          <a:cs typeface="Arial" charset="0"/>
                        </a:rPr>
                        <a:t>地區</a:t>
                      </a:r>
                      <a:endParaRPr kumimoji="0" lang="en-US" altLang="zh-CN" sz="1800" b="0" i="0" u="none" strike="noStrike" cap="none" normalizeH="0" baseline="0" dirty="0" smtClean="0">
                        <a:ln>
                          <a:noFill/>
                        </a:ln>
                        <a:solidFill>
                          <a:schemeClr val="bg1"/>
                        </a:solidFill>
                        <a:effectLst/>
                        <a:latin typeface="華康儷中黑" pitchFamily="49" charset="-120"/>
                        <a:ea typeface="華康儷中黑" pitchFamily="49" charset="-12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Market Countries</a:t>
                      </a:r>
                    </a:p>
                  </a:txBody>
                  <a:tcPr horzOverflow="overflow">
                    <a:lnL w="9525" cap="flat" cmpd="sng" algn="ctr">
                      <a:solidFill>
                        <a:srgbClr val="096DC4"/>
                      </a:solidFill>
                      <a:prstDash val="solid"/>
                      <a:round/>
                      <a:headEnd type="none" w="med" len="med"/>
                      <a:tailEnd type="none" w="med" len="med"/>
                    </a:lnL>
                    <a:lnR>
                      <a:noFill/>
                    </a:lnR>
                    <a:lnT w="9525" cap="flat" cmpd="sng" algn="ctr">
                      <a:solidFill>
                        <a:srgbClr val="096DC4"/>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a:noFill/>
                    </a:lnTlToBr>
                    <a:lnBlToTr>
                      <a:noFill/>
                    </a:lnBlToTr>
                    <a:solidFill>
                      <a:srgbClr val="286BA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rgbClr val="92D050"/>
                          </a:solidFill>
                          <a:effectLst/>
                          <a:latin typeface="華康儷中黑" pitchFamily="49" charset="-120"/>
                          <a:ea typeface="華康儷中黑" pitchFamily="49" charset="-120"/>
                          <a:cs typeface="Arial" charset="0"/>
                        </a:rPr>
                        <a:t>新興市場計劃國家</a:t>
                      </a:r>
                      <a:r>
                        <a:rPr kumimoji="0" lang="en-US" altLang="zh-CN" sz="1800" b="0" i="0" u="none" strike="noStrike" cap="none" normalizeH="0" baseline="0" dirty="0" smtClean="0">
                          <a:ln>
                            <a:noFill/>
                          </a:ln>
                          <a:solidFill>
                            <a:srgbClr val="92D050"/>
                          </a:solidFill>
                          <a:effectLst/>
                          <a:latin typeface="華康儷中黑" pitchFamily="49" charset="-120"/>
                          <a:ea typeface="華康儷中黑" pitchFamily="49" charset="-120"/>
                          <a:cs typeface="Arial" charset="0"/>
                        </a:rPr>
                        <a:t>/</a:t>
                      </a:r>
                      <a:r>
                        <a:rPr kumimoji="0" lang="zh-CN" altLang="en-US" sz="1800" b="0" i="0" u="none" strike="noStrike" cap="none" normalizeH="0" baseline="0" dirty="0" smtClean="0">
                          <a:ln>
                            <a:noFill/>
                          </a:ln>
                          <a:solidFill>
                            <a:srgbClr val="92D050"/>
                          </a:solidFill>
                          <a:effectLst/>
                          <a:latin typeface="華康儷中黑" pitchFamily="49" charset="-120"/>
                          <a:ea typeface="華康儷中黑" pitchFamily="49" charset="-120"/>
                          <a:cs typeface="Arial" charset="0"/>
                        </a:rPr>
                        <a:t>地區</a:t>
                      </a:r>
                      <a:endParaRPr kumimoji="0" lang="en-US" altLang="zh-CN" sz="1800" b="0" i="0" u="none" strike="noStrike" cap="none" normalizeH="0" baseline="0" dirty="0" smtClean="0">
                        <a:ln>
                          <a:noFill/>
                        </a:ln>
                        <a:solidFill>
                          <a:srgbClr val="92D050"/>
                        </a:solidFill>
                        <a:effectLst/>
                        <a:latin typeface="華康儷中黑" pitchFamily="49" charset="-120"/>
                        <a:ea typeface="華康儷中黑" pitchFamily="49" charset="-12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EMP</a:t>
                      </a:r>
                    </a:p>
                  </a:txBody>
                  <a:tcPr horzOverflow="overflow">
                    <a:lnL>
                      <a:noFill/>
                    </a:lnL>
                    <a:lnR>
                      <a:noFill/>
                    </a:lnR>
                    <a:lnT w="9525" cap="flat" cmpd="sng" algn="ctr">
                      <a:solidFill>
                        <a:srgbClr val="096DC4"/>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a:noFill/>
                    </a:lnTlToBr>
                    <a:lnBlToTr>
                      <a:noFill/>
                    </a:lnBlToTr>
                    <a:solidFill>
                      <a:srgbClr val="286BA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FFC000"/>
                        </a:solidFill>
                        <a:effectLst/>
                        <a:latin typeface="Calibri" pitchFamily="34" charset="0"/>
                        <a:ea typeface="華康儷中黑" pitchFamily="49" charset="-120"/>
                        <a:cs typeface="微軟正黑體"/>
                      </a:endParaRPr>
                    </a:p>
                  </a:txBody>
                  <a:tcPr horzOverflow="overflow">
                    <a:lnL>
                      <a:noFill/>
                    </a:lnL>
                    <a:lnR w="9525" cap="flat" cmpd="sng" algn="ctr">
                      <a:solidFill>
                        <a:srgbClr val="096DC4"/>
                      </a:solidFill>
                      <a:prstDash val="solid"/>
                      <a:round/>
                      <a:headEnd type="none" w="med" len="med"/>
                      <a:tailEnd type="none" w="med" len="med"/>
                    </a:lnR>
                    <a:lnT w="9525" cap="flat" cmpd="sng" algn="ctr">
                      <a:solidFill>
                        <a:srgbClr val="096DC4"/>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a:noFill/>
                    </a:lnTlToBr>
                    <a:lnBlToTr>
                      <a:noFill/>
                    </a:lnBlToTr>
                    <a:solidFill>
                      <a:srgbClr val="286BA5"/>
                    </a:solidFill>
                  </a:tcPr>
                </a:tc>
              </a:tr>
              <a:tr h="2358333">
                <a:tc>
                  <a:txBody>
                    <a:bodyPr/>
                    <a:lstStyle/>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美國 </a:t>
                      </a:r>
                      <a:r>
                        <a:rPr kumimoji="0" lang="en-US" altLang="zh-CN"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USA</a:t>
                      </a:r>
                      <a:endParaRPr kumimoji="0" 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加拿大 </a:t>
                      </a:r>
                      <a:r>
                        <a:rPr kumimoji="0" lang="en-US" altLang="zh-CN"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Canada</a:t>
                      </a:r>
                      <a:endParaRPr kumimoji="0" 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墨西哥 </a:t>
                      </a:r>
                      <a:r>
                        <a:rPr kumimoji="0" lang="en-US" altLang="zh-CN"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Mexico</a:t>
                      </a:r>
                      <a:endParaRPr kumimoji="0" 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澳洲 </a:t>
                      </a:r>
                      <a:r>
                        <a:rPr kumimoji="0" lang="en-US" altLang="zh-CN"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Australia</a:t>
                      </a:r>
                      <a:endParaRPr kumimoji="0" 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台灣 </a:t>
                      </a:r>
                      <a:r>
                        <a:rPr kumimoji="0" lang="en-US" altLang="zh-CN"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Taiwan</a:t>
                      </a:r>
                      <a:endParaRPr kumimoji="0" 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香港 </a:t>
                      </a:r>
                      <a:r>
                        <a:rPr kumimoji="0" lang="en-US" altLang="zh-CN"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Hong Kong</a:t>
                      </a:r>
                      <a:endParaRPr kumimoji="0" 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英國 </a:t>
                      </a:r>
                      <a:r>
                        <a:rPr kumimoji="0" lang="en-US" altLang="zh-CN"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UK</a:t>
                      </a:r>
                      <a:endParaRPr kumimoji="0" 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華康儷中黑" pitchFamily="49" charset="-120"/>
                        <a:ea typeface="華康儷中黑" pitchFamily="49" charset="-120"/>
                        <a:cs typeface="Arial" charset="0"/>
                      </a:endParaRPr>
                    </a:p>
                  </a:txBody>
                  <a:tcPr horzOverflow="overflow">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西班牙 </a:t>
                      </a:r>
                      <a:r>
                        <a:rPr kumimoji="0" lang="en-US" altLang="zh-CN"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Spain</a:t>
                      </a:r>
                      <a:endParaRPr kumimoji="0" 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哥斯達黎加 </a:t>
                      </a:r>
                      <a:r>
                        <a:rPr kumimoji="0" lang="en-US" altLang="zh-CN"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Costa Rica</a:t>
                      </a:r>
                      <a:endParaRPr kumimoji="0" 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多明尼加共和國 </a:t>
                      </a:r>
                      <a:r>
                        <a:rPr kumimoji="0" lang="en-US" altLang="zh-CN"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Dominican Republic</a:t>
                      </a:r>
                      <a:endParaRPr kumimoji="0" 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哥倫比亞 </a:t>
                      </a:r>
                      <a:r>
                        <a:rPr kumimoji="0" lang="en-US" altLang="zh-CN"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Columbia</a:t>
                      </a:r>
                      <a:endParaRPr kumimoji="0" 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厄瓜多爾 </a:t>
                      </a:r>
                      <a:r>
                        <a:rPr kumimoji="0" lang="en-US" altLang="zh-CN"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Ecuador</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zh-CN" altLang="en-US" sz="1800" b="0" i="0" u="none" strike="noStrike" kern="1200" cap="none" normalizeH="0" baseline="0" dirty="0" smtClean="0">
                          <a:ln>
                            <a:noFill/>
                          </a:ln>
                          <a:solidFill>
                            <a:srgbClr val="92D050"/>
                          </a:solidFill>
                          <a:effectLst/>
                          <a:latin typeface="Calibri" pitchFamily="34" charset="0"/>
                          <a:ea typeface="華康儷中黑" pitchFamily="49" charset="-120"/>
                          <a:cs typeface="Arial" charset="0"/>
                        </a:rPr>
                        <a:t>巴拿馬</a:t>
                      </a:r>
                      <a:r>
                        <a:rPr kumimoji="0" lang="en-US" altLang="zh-TW" sz="1800" b="0" i="0" u="none" strike="noStrike" kern="1200" cap="none" normalizeH="0" baseline="0" dirty="0" smtClean="0">
                          <a:ln>
                            <a:noFill/>
                          </a:ln>
                          <a:solidFill>
                            <a:srgbClr val="92D050"/>
                          </a:solidFill>
                          <a:effectLst/>
                          <a:latin typeface="Calibri" pitchFamily="34" charset="0"/>
                          <a:ea typeface="華康儷中黑" pitchFamily="49" charset="-120"/>
                          <a:cs typeface="Arial" charset="0"/>
                        </a:rPr>
                        <a:t> Panama</a:t>
                      </a:r>
                    </a:p>
                    <a:p>
                      <a:pPr marL="285750" marR="0" lvl="0" indent="-285750" algn="l" defTabSz="914400" rtl="0" eaLnBrk="1" fontAlgn="base" latinLnBrk="0" hangingPunct="1">
                        <a:lnSpc>
                          <a:spcPct val="100000"/>
                        </a:lnSpc>
                        <a:spcBef>
                          <a:spcPct val="0"/>
                        </a:spcBef>
                        <a:spcAft>
                          <a:spcPct val="0"/>
                        </a:spcAft>
                        <a:buClrTx/>
                        <a:buSzTx/>
                        <a:buFontTx/>
                        <a:buChar char="•"/>
                        <a:tabLst/>
                      </a:pPr>
                      <a:endParaRPr kumimoji="0" 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endParaRPr>
                    </a:p>
                  </a:txBody>
                  <a:tcPr horzOverflow="overflow">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TW" alt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新</a:t>
                      </a:r>
                      <a:r>
                        <a:rPr kumimoji="0" lang="zh-CN" alt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加坡 </a:t>
                      </a:r>
                      <a:r>
                        <a:rPr kumimoji="0" lang="en-US" altLang="zh-CN"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Singapore</a:t>
                      </a:r>
                      <a:endParaRPr kumimoji="0" 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紐西蘭 </a:t>
                      </a:r>
                      <a:r>
                        <a:rPr kumimoji="0" lang="en-US" altLang="zh-CN"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New Zealand</a:t>
                      </a:r>
                      <a:endParaRPr kumimoji="0" 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菲律賓 </a:t>
                      </a:r>
                      <a:r>
                        <a:rPr kumimoji="0" lang="en-US" altLang="zh-CN"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Philippines</a:t>
                      </a:r>
                      <a:endParaRPr kumimoji="0" 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dirty="0" smtClean="0">
                        <a:ln>
                          <a:noFill/>
                        </a:ln>
                        <a:solidFill>
                          <a:schemeClr val="bg1"/>
                        </a:solidFill>
                        <a:effectLst/>
                        <a:latin typeface="華康儷中黑" pitchFamily="49" charset="-12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zh-CN" altLang="en-US" sz="1700" b="0" i="0" u="none" strike="noStrike" cap="none" normalizeH="0" baseline="0" dirty="0" smtClean="0">
                          <a:ln>
                            <a:noFill/>
                          </a:ln>
                          <a:solidFill>
                            <a:schemeClr val="bg1"/>
                          </a:solidFill>
                          <a:effectLst/>
                          <a:latin typeface="華康儷中黑" pitchFamily="49" charset="-120"/>
                          <a:ea typeface="華康儷中黑" pitchFamily="49" charset="-120"/>
                          <a:cs typeface="Arial" charset="0"/>
                        </a:rPr>
                        <a:t>其他任何我們可以在</a:t>
                      </a:r>
                      <a:r>
                        <a:rPr kumimoji="0" lang="zh-CN" altLang="en-US" sz="1700" b="0" i="0" u="none" strike="noStrike" cap="none" normalizeH="0" baseline="0" dirty="0" smtClean="0">
                          <a:ln>
                            <a:noFill/>
                          </a:ln>
                          <a:solidFill>
                            <a:srgbClr val="92D050"/>
                          </a:solidFill>
                          <a:effectLst/>
                          <a:latin typeface="華康儷中黑" pitchFamily="49" charset="-120"/>
                          <a:ea typeface="華康儷中黑" pitchFamily="49" charset="-120"/>
                          <a:cs typeface="Arial" charset="0"/>
                        </a:rPr>
                        <a:t>語言</a:t>
                      </a:r>
                      <a:r>
                        <a:rPr kumimoji="0" lang="zh-CN" altLang="en-US" sz="1700" b="0" i="0" u="none" strike="noStrike" cap="none" normalizeH="0" baseline="0" dirty="0" smtClean="0">
                          <a:ln>
                            <a:noFill/>
                          </a:ln>
                          <a:solidFill>
                            <a:schemeClr val="bg1"/>
                          </a:solidFill>
                          <a:effectLst/>
                          <a:latin typeface="華康儷中黑" pitchFamily="49" charset="-120"/>
                          <a:ea typeface="華康儷中黑" pitchFamily="49" charset="-120"/>
                          <a:cs typeface="Arial" charset="0"/>
                        </a:rPr>
                        <a:t>和</a:t>
                      </a:r>
                      <a:r>
                        <a:rPr kumimoji="0" lang="zh-CN" altLang="en-US" sz="1700" b="0" i="0" u="none" strike="noStrike" cap="none" normalizeH="0" baseline="0" dirty="0" smtClean="0">
                          <a:ln>
                            <a:noFill/>
                          </a:ln>
                          <a:solidFill>
                            <a:srgbClr val="92D050"/>
                          </a:solidFill>
                          <a:effectLst/>
                          <a:latin typeface="華康儷中黑" pitchFamily="49" charset="-120"/>
                          <a:ea typeface="華康儷中黑" pitchFamily="49" charset="-120"/>
                          <a:cs typeface="Arial" charset="0"/>
                        </a:rPr>
                        <a:t>時間</a:t>
                      </a:r>
                      <a:r>
                        <a:rPr kumimoji="0" lang="zh-CN" altLang="en-US" sz="1700" b="0" i="0" u="none" strike="noStrike" cap="none" normalizeH="0" baseline="0" dirty="0" smtClean="0">
                          <a:ln>
                            <a:noFill/>
                          </a:ln>
                          <a:solidFill>
                            <a:schemeClr val="bg1"/>
                          </a:solidFill>
                          <a:effectLst/>
                          <a:latin typeface="華康儷中黑" pitchFamily="49" charset="-120"/>
                          <a:ea typeface="華康儷中黑" pitchFamily="49" charset="-120"/>
                          <a:cs typeface="Arial" charset="0"/>
                        </a:rPr>
                        <a:t>上提供支援的國家</a:t>
                      </a:r>
                      <a:r>
                        <a:rPr kumimoji="0" lang="en-US" altLang="zh-CN" sz="1700" b="0" i="0" u="none" strike="noStrike" cap="none" normalizeH="0" baseline="0" dirty="0" smtClean="0">
                          <a:ln>
                            <a:noFill/>
                          </a:ln>
                          <a:solidFill>
                            <a:schemeClr val="bg1"/>
                          </a:solidFill>
                          <a:effectLst/>
                          <a:latin typeface="華康儷中黑" pitchFamily="49" charset="-120"/>
                          <a:ea typeface="華康儷中黑" pitchFamily="49" charset="-120"/>
                          <a:cs typeface="Arial" charset="0"/>
                        </a:rPr>
                        <a:t>/</a:t>
                      </a:r>
                      <a:r>
                        <a:rPr kumimoji="0" lang="zh-CN" altLang="en-US" sz="1700" b="0" i="0" u="none" strike="noStrike" cap="none" normalizeH="0" baseline="0" dirty="0" smtClean="0">
                          <a:ln>
                            <a:noFill/>
                          </a:ln>
                          <a:solidFill>
                            <a:schemeClr val="bg1"/>
                          </a:solidFill>
                          <a:effectLst/>
                          <a:latin typeface="華康儷中黑" pitchFamily="49" charset="-120"/>
                          <a:ea typeface="華康儷中黑" pitchFamily="49" charset="-120"/>
                          <a:cs typeface="Arial" charset="0"/>
                        </a:rPr>
                        <a:t>地區！</a:t>
                      </a:r>
                      <a:r>
                        <a:rPr lang="en-US" altLang="zh-TW" sz="1600" dirty="0" smtClean="0">
                          <a:solidFill>
                            <a:schemeClr val="bg1"/>
                          </a:solidFill>
                          <a:latin typeface="Calibri" pitchFamily="34" charset="0"/>
                        </a:rPr>
                        <a:t>Any other country that we can support the </a:t>
                      </a:r>
                      <a:r>
                        <a:rPr lang="en-US" altLang="zh-TW" sz="1600" dirty="0" smtClean="0">
                          <a:solidFill>
                            <a:srgbClr val="92D050"/>
                          </a:solidFill>
                          <a:latin typeface="Calibri" pitchFamily="34" charset="0"/>
                        </a:rPr>
                        <a:t>language</a:t>
                      </a:r>
                      <a:r>
                        <a:rPr lang="en-US" altLang="zh-TW" sz="1600" dirty="0" smtClean="0">
                          <a:solidFill>
                            <a:schemeClr val="bg1"/>
                          </a:solidFill>
                          <a:latin typeface="Calibri" pitchFamily="34" charset="0"/>
                        </a:rPr>
                        <a:t> and </a:t>
                      </a:r>
                      <a:r>
                        <a:rPr lang="en-US" altLang="zh-TW" sz="1600" dirty="0" smtClean="0">
                          <a:solidFill>
                            <a:srgbClr val="92D050"/>
                          </a:solidFill>
                          <a:latin typeface="Calibri" pitchFamily="34" charset="0"/>
                        </a:rPr>
                        <a:t>support hours</a:t>
                      </a:r>
                      <a:r>
                        <a:rPr lang="en-US" altLang="zh-TW" sz="1600" dirty="0" smtClean="0">
                          <a:solidFill>
                            <a:schemeClr val="bg1"/>
                          </a:solidFill>
                          <a:latin typeface="Calibri" pitchFamily="34" charset="0"/>
                        </a:rPr>
                        <a:t>!</a:t>
                      </a:r>
                    </a:p>
                    <a:p>
                      <a:pPr marL="285750" marR="0" lvl="0" indent="-285750" algn="l" defTabSz="914400" rtl="0" eaLnBrk="1" fontAlgn="base" latinLnBrk="0" hangingPunct="1">
                        <a:lnSpc>
                          <a:spcPct val="100000"/>
                        </a:lnSpc>
                        <a:spcBef>
                          <a:spcPct val="0"/>
                        </a:spcBef>
                        <a:spcAft>
                          <a:spcPct val="0"/>
                        </a:spcAft>
                        <a:buClrTx/>
                        <a:buSzTx/>
                        <a:buFontTx/>
                        <a:buChar char="•"/>
                        <a:tabLst/>
                      </a:pPr>
                      <a:endParaRPr kumimoji="0" lang="en-US" sz="1800" b="0" i="0" u="none" strike="noStrike" cap="none" normalizeH="0" baseline="0" dirty="0" smtClean="0">
                        <a:ln>
                          <a:noFill/>
                        </a:ln>
                        <a:solidFill>
                          <a:schemeClr val="bg1"/>
                        </a:solidFill>
                        <a:effectLst/>
                        <a:latin typeface="華康儷中黑" pitchFamily="49" charset="-120"/>
                        <a:ea typeface="華康儷中黑" pitchFamily="49" charset="-120"/>
                        <a:cs typeface="Arial" charset="0"/>
                      </a:endParaRPr>
                    </a:p>
                  </a:txBody>
                  <a:tcPr horzOverflow="overflow">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 xmlns:p14="http://schemas.microsoft.com/office/powerpoint/2010/main" val="81448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rketHongKong&amp;Shop.com_SidebySideLogo.png"/>
          <p:cNvPicPr>
            <a:picLocks noChangeAspect="1"/>
          </p:cNvPicPr>
          <p:nvPr/>
        </p:nvPicPr>
        <p:blipFill>
          <a:blip r:embed="rId3" cstate="print"/>
          <a:stretch>
            <a:fillRect/>
          </a:stretch>
        </p:blipFill>
        <p:spPr>
          <a:xfrm>
            <a:off x="533400" y="2958662"/>
            <a:ext cx="8046000" cy="946588"/>
          </a:xfrm>
          <a:prstGeom prst="rect">
            <a:avLst/>
          </a:prstGeom>
        </p:spPr>
      </p:pic>
      <p:sp>
        <p:nvSpPr>
          <p:cNvPr id="108547" name="TextBox 1"/>
          <p:cNvSpPr txBox="1">
            <a:spLocks noChangeArrowheads="1"/>
          </p:cNvSpPr>
          <p:nvPr/>
        </p:nvSpPr>
        <p:spPr bwMode="auto">
          <a:xfrm>
            <a:off x="0" y="6400800"/>
            <a:ext cx="9144000"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sz="1000" dirty="0" smtClean="0">
                <a:solidFill>
                  <a:srgbClr val="4890CA"/>
                </a:solidFill>
                <a:latin typeface="Trebuchet MS" charset="0"/>
              </a:rPr>
              <a:t>.</a:t>
            </a:r>
          </a:p>
        </p:txBody>
      </p:sp>
    </p:spTree>
    <p:extLst>
      <p:ext uri="{BB962C8B-B14F-4D97-AF65-F5344CB8AC3E}">
        <p14:creationId xmlns="" xmlns:p14="http://schemas.microsoft.com/office/powerpoint/2010/main" val="256245984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lum bright="70000" contrast="-70000"/>
            <a:extLst>
              <a:ext uri="{28A0092B-C50C-407E-A947-70E740481C1C}">
                <a14:useLocalDpi xmlns="" xmlns:a14="http://schemas.microsoft.com/office/drawing/2010/main" val="0"/>
              </a:ext>
            </a:extLst>
          </a:blip>
          <a:stretch>
            <a:fillRect/>
          </a:stretch>
        </p:blipFill>
        <p:spPr>
          <a:xfrm>
            <a:off x="-4382486" y="-1850162"/>
            <a:ext cx="7709163" cy="1591215"/>
          </a:xfrm>
          <a:prstGeom prst="rect">
            <a:avLst/>
          </a:prstGeom>
        </p:spPr>
      </p:pic>
      <p:pic>
        <p:nvPicPr>
          <p:cNvPr id="3" name="Picture 2"/>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152400" y="419360"/>
            <a:ext cx="8806553" cy="4257968"/>
          </a:xfrm>
          <a:prstGeom prst="rect">
            <a:avLst/>
          </a:prstGeom>
        </p:spPr>
      </p:pic>
      <p:pic>
        <p:nvPicPr>
          <p:cNvPr id="4" name="Picture 2"/>
          <p:cNvPicPr>
            <a:picLocks noChangeAspect="1" noChangeArrowheads="1"/>
          </p:cNvPicPr>
          <p:nvPr/>
        </p:nvPicPr>
        <p:blipFill rotWithShape="1">
          <a:blip r:embed="rId5" cstate="email">
            <a:extLst>
              <a:ext uri="{28A0092B-C50C-407E-A947-70E740481C1C}">
                <a14:useLocalDpi xmlns="" xmlns:a14="http://schemas.microsoft.com/office/drawing/2010/main" val="0"/>
              </a:ext>
            </a:extLst>
          </a:blip>
          <a:srcRect l="26450" t="15570" r="33427" b="14545"/>
          <a:stretch/>
        </p:blipFill>
        <p:spPr bwMode="auto">
          <a:xfrm>
            <a:off x="6730424" y="492875"/>
            <a:ext cx="1904223" cy="186474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extBox 4"/>
          <p:cNvSpPr txBox="1"/>
          <p:nvPr/>
        </p:nvSpPr>
        <p:spPr>
          <a:xfrm>
            <a:off x="1132765" y="1779136"/>
            <a:ext cx="1222129"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shop.com</a:t>
            </a:r>
            <a:endParaRPr lang="en-US" sz="2000" b="1" dirty="0">
              <a:solidFill>
                <a:schemeClr val="bg1"/>
              </a:solidFill>
              <a:effectLst>
                <a:outerShdw blurRad="38100" dist="38100" dir="2700000" algn="tl">
                  <a:srgbClr val="000000">
                    <a:alpha val="43137"/>
                  </a:srgbClr>
                </a:outerShdw>
              </a:effectLst>
              <a:latin typeface="Calibri" pitchFamily="34" charset="0"/>
              <a:ea typeface="華康儷中黑" pitchFamily="49" charset="-120"/>
            </a:endParaRPr>
          </a:p>
        </p:txBody>
      </p:sp>
      <p:sp>
        <p:nvSpPr>
          <p:cNvPr id="7" name="TextBox 6"/>
          <p:cNvSpPr txBox="1"/>
          <p:nvPr/>
        </p:nvSpPr>
        <p:spPr>
          <a:xfrm>
            <a:off x="2838140" y="1345089"/>
            <a:ext cx="1552348"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uk.shop.com</a:t>
            </a:r>
            <a:endParaRPr lang="en-US" sz="2000" b="1" dirty="0">
              <a:solidFill>
                <a:schemeClr val="bg1"/>
              </a:solidFill>
              <a:effectLst>
                <a:outerShdw blurRad="38100" dist="38100" dir="2700000" algn="tl">
                  <a:srgbClr val="000000">
                    <a:alpha val="43137"/>
                  </a:srgbClr>
                </a:outerShdw>
              </a:effectLst>
              <a:latin typeface="Calibri" pitchFamily="34" charset="0"/>
              <a:ea typeface="華康儷中黑" pitchFamily="49" charset="-120"/>
            </a:endParaRPr>
          </a:p>
        </p:txBody>
      </p:sp>
      <p:sp>
        <p:nvSpPr>
          <p:cNvPr id="8" name="TextBox 7"/>
          <p:cNvSpPr txBox="1"/>
          <p:nvPr/>
        </p:nvSpPr>
        <p:spPr>
          <a:xfrm>
            <a:off x="6323463" y="4103608"/>
            <a:ext cx="1555554"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au.shop.com</a:t>
            </a:r>
            <a:endParaRPr lang="en-US" sz="2000" b="1" dirty="0">
              <a:solidFill>
                <a:schemeClr val="bg1"/>
              </a:solidFill>
              <a:effectLst>
                <a:outerShdw blurRad="38100" dist="38100" dir="2700000" algn="tl">
                  <a:srgbClr val="000000">
                    <a:alpha val="43137"/>
                  </a:srgbClr>
                </a:outerShdw>
              </a:effectLst>
              <a:latin typeface="Calibri" pitchFamily="34" charset="0"/>
              <a:ea typeface="華康儷中黑" pitchFamily="49" charset="-120"/>
            </a:endParaRPr>
          </a:p>
        </p:txBody>
      </p:sp>
      <p:sp>
        <p:nvSpPr>
          <p:cNvPr id="9" name="TextBox 8"/>
          <p:cNvSpPr txBox="1"/>
          <p:nvPr/>
        </p:nvSpPr>
        <p:spPr>
          <a:xfrm>
            <a:off x="7283327" y="2551221"/>
            <a:ext cx="1555106"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tw.shop.com</a:t>
            </a:r>
            <a:endParaRPr lang="en-US" sz="2000" b="1" dirty="0">
              <a:solidFill>
                <a:schemeClr val="bg1"/>
              </a:solidFill>
              <a:effectLst>
                <a:outerShdw blurRad="38100" dist="38100" dir="2700000" algn="tl">
                  <a:srgbClr val="000000">
                    <a:alpha val="43137"/>
                  </a:srgbClr>
                </a:outerShdw>
              </a:effectLst>
              <a:latin typeface="Calibri" pitchFamily="34" charset="0"/>
              <a:ea typeface="華康儷中黑" pitchFamily="49" charset="-120"/>
            </a:endParaRPr>
          </a:p>
        </p:txBody>
      </p:sp>
      <p:sp>
        <p:nvSpPr>
          <p:cNvPr id="10" name="TextBox 9"/>
          <p:cNvSpPr txBox="1"/>
          <p:nvPr/>
        </p:nvSpPr>
        <p:spPr>
          <a:xfrm>
            <a:off x="3035868" y="4362804"/>
            <a:ext cx="2638736" cy="523220"/>
          </a:xfrm>
          <a:prstGeom prst="rect">
            <a:avLst/>
          </a:prstGeom>
          <a:noFill/>
        </p:spPr>
        <p:txBody>
          <a:bodyPr wrap="none" rtlCol="0">
            <a:spAutoFit/>
          </a:bodyPr>
          <a:lstStyle/>
          <a:p>
            <a:r>
              <a:rPr lang="en-US" sz="2800" b="1" dirty="0" smtClean="0">
                <a:solidFill>
                  <a:schemeClr val="accent1">
                    <a:lumMod val="60000"/>
                    <a:lumOff val="40000"/>
                  </a:schemeClr>
                </a:solidFill>
                <a:effectLst>
                  <a:outerShdw blurRad="38100" dist="38100" dir="2700000" algn="tl">
                    <a:srgbClr val="000000">
                      <a:alpha val="43137"/>
                    </a:srgbClr>
                  </a:outerShdw>
                </a:effectLst>
                <a:latin typeface="Calibri" pitchFamily="34" charset="0"/>
                <a:ea typeface="華康儷中黑" pitchFamily="49" charset="-120"/>
              </a:rPr>
              <a:t>global.shop.com</a:t>
            </a:r>
            <a:endParaRPr lang="en-US" sz="2800" b="1" dirty="0">
              <a:solidFill>
                <a:schemeClr val="accent1">
                  <a:lumMod val="60000"/>
                  <a:lumOff val="40000"/>
                </a:schemeClr>
              </a:solidFill>
              <a:effectLst>
                <a:outerShdw blurRad="38100" dist="38100" dir="2700000" algn="tl">
                  <a:srgbClr val="000000">
                    <a:alpha val="43137"/>
                  </a:srgbClr>
                </a:outerShdw>
              </a:effectLst>
              <a:latin typeface="Calibri" pitchFamily="34" charset="0"/>
              <a:ea typeface="華康儷中黑" pitchFamily="49" charset="-120"/>
            </a:endParaRPr>
          </a:p>
        </p:txBody>
      </p:sp>
      <p:sp>
        <p:nvSpPr>
          <p:cNvPr id="11" name="TextBox 10"/>
          <p:cNvSpPr txBox="1"/>
          <p:nvPr/>
        </p:nvSpPr>
        <p:spPr>
          <a:xfrm>
            <a:off x="4555675" y="1609913"/>
            <a:ext cx="1523494"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es.shop.com</a:t>
            </a:r>
            <a:endParaRPr lang="en-US" sz="2000" b="1" dirty="0">
              <a:solidFill>
                <a:schemeClr val="bg1"/>
              </a:solidFill>
              <a:effectLst>
                <a:outerShdw blurRad="38100" dist="38100" dir="2700000" algn="tl">
                  <a:srgbClr val="000000">
                    <a:alpha val="43137"/>
                  </a:srgbClr>
                </a:outerShdw>
              </a:effectLst>
              <a:latin typeface="Calibri" pitchFamily="34" charset="0"/>
              <a:ea typeface="華康儷中黑" pitchFamily="49" charset="-120"/>
            </a:endParaRPr>
          </a:p>
        </p:txBody>
      </p:sp>
      <p:sp>
        <p:nvSpPr>
          <p:cNvPr id="12" name="TextBox 11"/>
          <p:cNvSpPr txBox="1"/>
          <p:nvPr/>
        </p:nvSpPr>
        <p:spPr>
          <a:xfrm>
            <a:off x="681765" y="2735887"/>
            <a:ext cx="1615699"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mx.shop.com</a:t>
            </a:r>
            <a:endParaRPr lang="en-US" sz="2000" b="1" dirty="0">
              <a:solidFill>
                <a:schemeClr val="bg1"/>
              </a:solidFill>
              <a:effectLst>
                <a:outerShdw blurRad="38100" dist="38100" dir="2700000" algn="tl">
                  <a:srgbClr val="000000">
                    <a:alpha val="43137"/>
                  </a:srgbClr>
                </a:outerShdw>
              </a:effectLst>
              <a:latin typeface="Calibri" pitchFamily="34" charset="0"/>
              <a:ea typeface="華康儷中黑" pitchFamily="49" charset="-120"/>
            </a:endParaRPr>
          </a:p>
        </p:txBody>
      </p:sp>
      <p:sp>
        <p:nvSpPr>
          <p:cNvPr id="13" name="TextBox 12"/>
          <p:cNvSpPr txBox="1"/>
          <p:nvPr/>
        </p:nvSpPr>
        <p:spPr>
          <a:xfrm>
            <a:off x="6878470" y="56363"/>
            <a:ext cx="1552348"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hk.shop.com</a:t>
            </a:r>
            <a:endParaRPr lang="en-US" sz="2000" b="1" dirty="0">
              <a:solidFill>
                <a:schemeClr val="bg1"/>
              </a:solidFill>
              <a:effectLst>
                <a:outerShdw blurRad="38100" dist="38100" dir="2700000" algn="tl">
                  <a:srgbClr val="000000">
                    <a:alpha val="43137"/>
                  </a:srgbClr>
                </a:outerShdw>
              </a:effectLst>
              <a:latin typeface="Calibri" pitchFamily="34" charset="0"/>
              <a:ea typeface="華康儷中黑" pitchFamily="49" charset="-120"/>
            </a:endParaRPr>
          </a:p>
        </p:txBody>
      </p:sp>
      <p:sp>
        <p:nvSpPr>
          <p:cNvPr id="14" name="TextBox 13"/>
          <p:cNvSpPr txBox="1"/>
          <p:nvPr/>
        </p:nvSpPr>
        <p:spPr>
          <a:xfrm>
            <a:off x="47298" y="4893282"/>
            <a:ext cx="8958953" cy="1846659"/>
          </a:xfrm>
          <a:prstGeom prst="rect">
            <a:avLst/>
          </a:prstGeom>
          <a:noFill/>
        </p:spPr>
        <p:txBody>
          <a:bodyPr wrap="square" rtlCol="0">
            <a:spAutoFit/>
          </a:bodyPr>
          <a:lstStyle/>
          <a:p>
            <a:pPr algn="ctr"/>
            <a:r>
              <a:rPr lang="zh-TW" altLang="en-US" sz="2000" dirty="0" smtClean="0">
                <a:solidFill>
                  <a:schemeClr val="accent3">
                    <a:lumMod val="20000"/>
                    <a:lumOff val="80000"/>
                  </a:schemeClr>
                </a:solidFill>
                <a:latin typeface="華康儷中黑" pitchFamily="49" charset="-120"/>
                <a:ea typeface="華康儷中黑" pitchFamily="49" charset="-120"/>
              </a:rPr>
              <a:t>美安公司於全球營運，加拿大、墨西哥、澳洲、台灣、</a:t>
            </a:r>
            <a:endParaRPr lang="en-US" altLang="zh-TW" sz="2000" dirty="0" smtClean="0">
              <a:solidFill>
                <a:schemeClr val="accent3">
                  <a:lumMod val="20000"/>
                  <a:lumOff val="80000"/>
                </a:schemeClr>
              </a:solidFill>
              <a:latin typeface="華康儷中黑" pitchFamily="49" charset="-120"/>
              <a:ea typeface="華康儷中黑" pitchFamily="49" charset="-120"/>
            </a:endParaRPr>
          </a:p>
          <a:p>
            <a:pPr algn="ctr"/>
            <a:r>
              <a:rPr lang="zh-TW" altLang="en-US" sz="2000" dirty="0" smtClean="0">
                <a:solidFill>
                  <a:schemeClr val="accent3">
                    <a:lumMod val="20000"/>
                    <a:lumOff val="80000"/>
                  </a:schemeClr>
                </a:solidFill>
                <a:latin typeface="華康儷中黑" pitchFamily="49" charset="-120"/>
                <a:ea typeface="華康儷中黑" pitchFamily="49" charset="-120"/>
              </a:rPr>
              <a:t>香港及英國皆設有事業據</a:t>
            </a:r>
            <a:r>
              <a:rPr lang="zh-TW" altLang="en-US" sz="2000" dirty="0" smtClean="0">
                <a:solidFill>
                  <a:schemeClr val="accent3">
                    <a:lumMod val="20000"/>
                    <a:lumOff val="80000"/>
                  </a:schemeClr>
                </a:solidFill>
                <a:latin typeface="華康儷中黑" pitchFamily="49" charset="-120"/>
                <a:ea typeface="華康儷中黑" pitchFamily="49" charset="-120"/>
              </a:rPr>
              <a:t>點。新興市場包括西班牙、哥倫比亞、多明尼加共和國、厄瓜多爾及巴拿馬。</a:t>
            </a:r>
            <a:endParaRPr lang="en-US" altLang="zh-TW" sz="2000" dirty="0" smtClean="0">
              <a:solidFill>
                <a:schemeClr val="accent3">
                  <a:lumMod val="20000"/>
                  <a:lumOff val="80000"/>
                </a:schemeClr>
              </a:solidFill>
              <a:latin typeface="華康儷中黑" pitchFamily="49" charset="-120"/>
              <a:ea typeface="華康儷中黑" pitchFamily="49" charset="-120"/>
            </a:endParaRPr>
          </a:p>
          <a:p>
            <a:pPr algn="ctr"/>
            <a:r>
              <a:rPr lang="en-US" altLang="zh-TW" dirty="0" smtClean="0">
                <a:solidFill>
                  <a:schemeClr val="accent3">
                    <a:lumMod val="20000"/>
                    <a:lumOff val="80000"/>
                  </a:schemeClr>
                </a:solidFill>
                <a:latin typeface="Calibri" pitchFamily="34" charset="0"/>
                <a:ea typeface="華康儷中黑" pitchFamily="49" charset="-120"/>
              </a:rPr>
              <a:t>Market America operates globally in Canada, Mexico, Australia, </a:t>
            </a:r>
          </a:p>
          <a:p>
            <a:pPr algn="ctr"/>
            <a:r>
              <a:rPr lang="en-US" altLang="zh-TW" dirty="0" smtClean="0">
                <a:solidFill>
                  <a:schemeClr val="accent3">
                    <a:lumMod val="20000"/>
                    <a:lumOff val="80000"/>
                  </a:schemeClr>
                </a:solidFill>
                <a:latin typeface="Calibri" pitchFamily="34" charset="0"/>
                <a:ea typeface="華康儷中黑" pitchFamily="49" charset="-120"/>
              </a:rPr>
              <a:t>Taiwan, Hong Kong and the United Kingdom</a:t>
            </a:r>
            <a:r>
              <a:rPr lang="en-US" altLang="zh-TW" dirty="0" smtClean="0">
                <a:solidFill>
                  <a:schemeClr val="accent3">
                    <a:lumMod val="20000"/>
                    <a:lumOff val="80000"/>
                  </a:schemeClr>
                </a:solidFill>
                <a:latin typeface="Calibri" pitchFamily="34" charset="0"/>
                <a:ea typeface="華康儷中黑" pitchFamily="49" charset="-120"/>
              </a:rPr>
              <a:t>.</a:t>
            </a:r>
            <a:r>
              <a:rPr lang="zh-TW" altLang="en-US" dirty="0" smtClean="0">
                <a:solidFill>
                  <a:schemeClr val="accent3">
                    <a:lumMod val="20000"/>
                    <a:lumOff val="80000"/>
                  </a:schemeClr>
                </a:solidFill>
                <a:latin typeface="Calibri" pitchFamily="34" charset="0"/>
                <a:ea typeface="華康儷中黑" pitchFamily="49" charset="-120"/>
              </a:rPr>
              <a:t> </a:t>
            </a:r>
            <a:r>
              <a:rPr lang="en-US" altLang="zh-TW" dirty="0" smtClean="0">
                <a:solidFill>
                  <a:schemeClr val="accent3">
                    <a:lumMod val="20000"/>
                    <a:lumOff val="80000"/>
                  </a:schemeClr>
                </a:solidFill>
                <a:latin typeface="Calibri" pitchFamily="34" charset="0"/>
                <a:ea typeface="華康儷中黑" pitchFamily="49" charset="-120"/>
              </a:rPr>
              <a:t>EMP</a:t>
            </a:r>
            <a:r>
              <a:rPr lang="zh-TW" altLang="en-US" dirty="0" smtClean="0">
                <a:solidFill>
                  <a:schemeClr val="accent3">
                    <a:lumMod val="20000"/>
                    <a:lumOff val="80000"/>
                  </a:schemeClr>
                </a:solidFill>
                <a:latin typeface="Calibri" pitchFamily="34" charset="0"/>
                <a:ea typeface="華康儷中黑" pitchFamily="49" charset="-120"/>
              </a:rPr>
              <a:t> </a:t>
            </a:r>
            <a:r>
              <a:rPr lang="en-US" altLang="zh-TW" dirty="0" smtClean="0">
                <a:solidFill>
                  <a:schemeClr val="accent3">
                    <a:lumMod val="20000"/>
                    <a:lumOff val="80000"/>
                  </a:schemeClr>
                </a:solidFill>
                <a:latin typeface="Calibri" pitchFamily="34" charset="0"/>
                <a:ea typeface="華康儷中黑" pitchFamily="49" charset="-120"/>
              </a:rPr>
              <a:t>include Spain, Columbia, Dominican Republic, Ecuador and Panama.</a:t>
            </a:r>
            <a:endParaRPr lang="en-US" altLang="zh-TW" dirty="0" smtClean="0">
              <a:solidFill>
                <a:schemeClr val="accent3">
                  <a:lumMod val="20000"/>
                  <a:lumOff val="80000"/>
                </a:schemeClr>
              </a:solidFill>
              <a:latin typeface="Calibri" pitchFamily="34" charset="0"/>
              <a:ea typeface="華康儷中黑" pitchFamily="49" charset="-120"/>
            </a:endParaRPr>
          </a:p>
        </p:txBody>
      </p:sp>
    </p:spTree>
    <p:extLst>
      <p:ext uri="{BB962C8B-B14F-4D97-AF65-F5344CB8AC3E}">
        <p14:creationId xmlns="" xmlns:p14="http://schemas.microsoft.com/office/powerpoint/2010/main" val="410238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4294967295"/>
          </p:nvPr>
        </p:nvPicPr>
        <p:blipFill rotWithShape="1">
          <a:blip r:embed="rId3" cstate="email">
            <a:extLst>
              <a:ext uri="{28A0092B-C50C-407E-A947-70E740481C1C}">
                <a14:useLocalDpi xmlns="" xmlns:a14="http://schemas.microsoft.com/office/drawing/2010/main" val="0"/>
              </a:ext>
            </a:extLst>
          </a:blip>
          <a:srcRect l="26450" t="15570" r="33427" b="14545"/>
          <a:stretch/>
        </p:blipFill>
        <p:spPr bwMode="auto">
          <a:xfrm>
            <a:off x="2532605" y="1597025"/>
            <a:ext cx="4570412" cy="42227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3" name="Picture 2"/>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1797268" y="4351997"/>
            <a:ext cx="6227379" cy="738668"/>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2033752" y="5052002"/>
            <a:ext cx="5312979" cy="672861"/>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6" cstate="email">
            <a:extLst>
              <a:ext uri="{28A0092B-C50C-407E-A947-70E740481C1C}">
                <a14:useLocalDpi xmlns="" xmlns:a14="http://schemas.microsoft.com/office/drawing/2010/main" val="0"/>
              </a:ext>
            </a:extLst>
          </a:blip>
          <a:stretch>
            <a:fillRect/>
          </a:stretch>
        </p:blipFill>
        <p:spPr>
          <a:xfrm>
            <a:off x="2695557" y="2367526"/>
            <a:ext cx="3137684" cy="1117531"/>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720572" y="2506717"/>
            <a:ext cx="1313180" cy="1323439"/>
          </a:xfrm>
          <a:prstGeom prst="rect">
            <a:avLst/>
          </a:prstGeom>
          <a:noFill/>
        </p:spPr>
        <p:txBody>
          <a:bodyPr wrap="none" rtlCol="0">
            <a:spAutoFit/>
          </a:bodyPr>
          <a:lstStyle/>
          <a:p>
            <a:r>
              <a:rPr lang="zh-CN" altLang="en-US" sz="4400" dirty="0" smtClean="0">
                <a:solidFill>
                  <a:srgbClr val="00B0F0"/>
                </a:solidFill>
                <a:effectLst>
                  <a:outerShdw blurRad="38100" dist="38100" dir="2700000" algn="tl">
                    <a:srgbClr val="000000">
                      <a:alpha val="43137"/>
                    </a:srgbClr>
                  </a:outerShdw>
                </a:effectLst>
                <a:latin typeface="華康儷中黑" pitchFamily="49" charset="-120"/>
                <a:ea typeface="華康儷中黑" pitchFamily="49" charset="-120"/>
              </a:rPr>
              <a:t>有</a:t>
            </a:r>
            <a:r>
              <a:rPr lang="zh-TW" altLang="en-US" sz="4400" dirty="0" smtClean="0">
                <a:solidFill>
                  <a:srgbClr val="00B0F0"/>
                </a:solidFill>
                <a:effectLst>
                  <a:outerShdw blurRad="38100" dist="38100" dir="2700000" algn="tl">
                    <a:srgbClr val="000000">
                      <a:alpha val="43137"/>
                    </a:srgbClr>
                  </a:outerShdw>
                </a:effectLst>
                <a:latin typeface="華康儷中黑" pitchFamily="49" charset="-120"/>
                <a:ea typeface="華康儷中黑" pitchFamily="49" charset="-120"/>
              </a:rPr>
              <a:t>買</a:t>
            </a:r>
            <a:endParaRPr lang="en-US" altLang="zh-CN" sz="4400" dirty="0" smtClean="0">
              <a:solidFill>
                <a:srgbClr val="00B0F0"/>
              </a:solidFill>
              <a:effectLst>
                <a:outerShdw blurRad="38100" dist="38100" dir="2700000" algn="tl">
                  <a:srgbClr val="000000">
                    <a:alpha val="43137"/>
                  </a:srgbClr>
                </a:outerShdw>
              </a:effectLst>
              <a:latin typeface="華康儷中黑" pitchFamily="49" charset="-120"/>
              <a:ea typeface="華康儷中黑" pitchFamily="49" charset="-120"/>
            </a:endParaRPr>
          </a:p>
          <a:p>
            <a:pPr algn="ctr"/>
            <a:r>
              <a:rPr lang="en-US" sz="3600" dirty="0" smtClean="0">
                <a:solidFill>
                  <a:srgbClr val="00B0F0"/>
                </a:solidFill>
                <a:effectLst>
                  <a:outerShdw blurRad="38100" dist="38100" dir="2700000" algn="tl">
                    <a:srgbClr val="000000">
                      <a:alpha val="43137"/>
                    </a:srgbClr>
                  </a:outerShdw>
                </a:effectLst>
                <a:latin typeface="Calibri" pitchFamily="34" charset="0"/>
                <a:ea typeface="華康儷中黑" pitchFamily="49" charset="-120"/>
              </a:rPr>
              <a:t>BUY</a:t>
            </a:r>
            <a:endParaRPr lang="en-US" sz="3600" dirty="0">
              <a:solidFill>
                <a:srgbClr val="00B0F0"/>
              </a:solidFill>
              <a:effectLst>
                <a:outerShdw blurRad="38100" dist="38100" dir="2700000" algn="tl">
                  <a:srgbClr val="000000">
                    <a:alpha val="43137"/>
                  </a:srgbClr>
                </a:outerShdw>
              </a:effectLst>
              <a:latin typeface="Calibri" pitchFamily="34" charset="0"/>
              <a:ea typeface="華康儷中黑" pitchFamily="49" charset="-120"/>
            </a:endParaRPr>
          </a:p>
        </p:txBody>
      </p:sp>
      <p:sp>
        <p:nvSpPr>
          <p:cNvPr id="8" name="TextBox 7"/>
          <p:cNvSpPr txBox="1"/>
          <p:nvPr/>
        </p:nvSpPr>
        <p:spPr>
          <a:xfrm>
            <a:off x="7373620" y="2490356"/>
            <a:ext cx="1313180" cy="1323439"/>
          </a:xfrm>
          <a:prstGeom prst="rect">
            <a:avLst/>
          </a:prstGeom>
          <a:noFill/>
        </p:spPr>
        <p:txBody>
          <a:bodyPr wrap="none" rtlCol="0">
            <a:spAutoFit/>
          </a:bodyPr>
          <a:lstStyle/>
          <a:p>
            <a:pPr algn="ctr"/>
            <a:r>
              <a:rPr lang="zh-CN" altLang="en-US" sz="4400" smtClean="0">
                <a:solidFill>
                  <a:srgbClr val="FFC000"/>
                </a:solidFill>
                <a:effectLst>
                  <a:outerShdw blurRad="38100" dist="38100" dir="2700000" algn="tl">
                    <a:srgbClr val="000000">
                      <a:alpha val="43137"/>
                    </a:srgbClr>
                  </a:outerShdw>
                </a:effectLst>
                <a:latin typeface="Calibri" pitchFamily="34" charset="0"/>
                <a:ea typeface="華康儷中黑" pitchFamily="49" charset="-120"/>
              </a:rPr>
              <a:t>有</a:t>
            </a:r>
            <a:r>
              <a:rPr lang="zh-TW" altLang="en-US" sz="4400" dirty="0" smtClean="0">
                <a:solidFill>
                  <a:srgbClr val="FFC000"/>
                </a:solidFill>
                <a:effectLst>
                  <a:outerShdw blurRad="38100" dist="38100" dir="2700000" algn="tl">
                    <a:srgbClr val="000000">
                      <a:alpha val="43137"/>
                    </a:srgbClr>
                  </a:outerShdw>
                </a:effectLst>
                <a:latin typeface="Calibri" pitchFamily="34" charset="0"/>
                <a:ea typeface="華康儷中黑" pitchFamily="49" charset="-120"/>
              </a:rPr>
              <a:t>賣</a:t>
            </a:r>
            <a:endParaRPr lang="en-US" altLang="zh-CN" sz="4400" dirty="0" smtClean="0">
              <a:solidFill>
                <a:srgbClr val="FFC000"/>
              </a:solidFill>
              <a:effectLst>
                <a:outerShdw blurRad="38100" dist="38100" dir="2700000" algn="tl">
                  <a:srgbClr val="000000">
                    <a:alpha val="43137"/>
                  </a:srgbClr>
                </a:outerShdw>
              </a:effectLst>
              <a:latin typeface="Calibri" pitchFamily="34" charset="0"/>
              <a:ea typeface="華康儷中黑" pitchFamily="49" charset="-120"/>
            </a:endParaRPr>
          </a:p>
          <a:p>
            <a:pPr algn="ctr"/>
            <a:r>
              <a:rPr lang="en-US" sz="3600" dirty="0" smtClean="0">
                <a:solidFill>
                  <a:srgbClr val="FFC000"/>
                </a:solidFill>
                <a:effectLst>
                  <a:outerShdw blurRad="38100" dist="38100" dir="2700000" algn="tl">
                    <a:srgbClr val="000000">
                      <a:alpha val="43137"/>
                    </a:srgbClr>
                  </a:outerShdw>
                </a:effectLst>
                <a:latin typeface="Calibri" pitchFamily="34" charset="0"/>
                <a:ea typeface="華康儷中黑" pitchFamily="49" charset="-120"/>
              </a:rPr>
              <a:t>SELL</a:t>
            </a:r>
            <a:endParaRPr lang="en-US" sz="3600" dirty="0">
              <a:solidFill>
                <a:srgbClr val="FFC000"/>
              </a:solidFill>
              <a:effectLst>
                <a:outerShdw blurRad="38100" dist="38100" dir="2700000" algn="tl">
                  <a:srgbClr val="000000">
                    <a:alpha val="43137"/>
                  </a:srgbClr>
                </a:outerShdw>
              </a:effectLst>
              <a:latin typeface="Calibri" pitchFamily="34" charset="0"/>
              <a:ea typeface="華康儷中黑" pitchFamily="49" charset="-120"/>
            </a:endParaRPr>
          </a:p>
        </p:txBody>
      </p:sp>
      <p:sp>
        <p:nvSpPr>
          <p:cNvPr id="9" name="TextBox 8"/>
          <p:cNvSpPr txBox="1"/>
          <p:nvPr/>
        </p:nvSpPr>
        <p:spPr>
          <a:xfrm>
            <a:off x="1113790" y="5866706"/>
            <a:ext cx="7192984" cy="954107"/>
          </a:xfrm>
          <a:prstGeom prst="rect">
            <a:avLst/>
          </a:prstGeom>
          <a:noFill/>
        </p:spPr>
        <p:txBody>
          <a:bodyPr wrap="square" rtlCol="0">
            <a:spAutoFit/>
          </a:bodyPr>
          <a:lstStyle/>
          <a:p>
            <a:pPr algn="ctr"/>
            <a:r>
              <a:rPr lang="zh-CN" altLang="en-US" sz="3200" dirty="0" smtClean="0">
                <a:solidFill>
                  <a:srgbClr val="FFC000"/>
                </a:solidFill>
                <a:effectLst>
                  <a:outerShdw blurRad="38100" dist="38100" dir="2700000" algn="tl">
                    <a:srgbClr val="000000">
                      <a:alpha val="43137"/>
                    </a:srgbClr>
                  </a:outerShdw>
                </a:effectLst>
                <a:latin typeface="Calibri" pitchFamily="34" charset="0"/>
                <a:ea typeface="華康儷中黑" pitchFamily="49" charset="-120"/>
              </a:rPr>
              <a:t>商家利用</a:t>
            </a:r>
            <a:r>
              <a:rPr lang="zh-TW" altLang="en-US" sz="3200" dirty="0" smtClean="0">
                <a:solidFill>
                  <a:srgbClr val="FFC000"/>
                </a:solidFill>
                <a:effectLst>
                  <a:outerShdw blurRad="38100" dist="38100" dir="2700000" algn="tl">
                    <a:srgbClr val="000000">
                      <a:alpha val="43137"/>
                    </a:srgbClr>
                  </a:outerShdw>
                </a:effectLst>
                <a:latin typeface="Calibri" pitchFamily="34" charset="0"/>
                <a:ea typeface="華康儷中黑" pitchFamily="49" charset="-120"/>
              </a:rPr>
              <a:t>這</a:t>
            </a:r>
            <a:r>
              <a:rPr lang="zh-CN" altLang="en-US" sz="3200" dirty="0" smtClean="0">
                <a:solidFill>
                  <a:srgbClr val="FFC000"/>
                </a:solidFill>
                <a:effectLst>
                  <a:outerShdw blurRad="38100" dist="38100" dir="2700000" algn="tl">
                    <a:srgbClr val="000000">
                      <a:alpha val="43137"/>
                    </a:srgbClr>
                  </a:outerShdw>
                </a:effectLst>
                <a:latin typeface="Calibri" pitchFamily="34" charset="0"/>
                <a:ea typeface="華康儷中黑" pitchFamily="49" charset="-120"/>
              </a:rPr>
              <a:t>平台推</a:t>
            </a:r>
            <a:r>
              <a:rPr lang="zh-TW" altLang="en-US" sz="3200" dirty="0" smtClean="0">
                <a:solidFill>
                  <a:srgbClr val="FFC000"/>
                </a:solidFill>
                <a:effectLst>
                  <a:outerShdw blurRad="38100" dist="38100" dir="2700000" algn="tl">
                    <a:srgbClr val="000000">
                      <a:alpha val="43137"/>
                    </a:srgbClr>
                  </a:outerShdw>
                </a:effectLst>
                <a:latin typeface="Calibri" pitchFamily="34" charset="0"/>
                <a:ea typeface="華康儷中黑" pitchFamily="49" charset="-120"/>
              </a:rPr>
              <a:t>廣</a:t>
            </a:r>
            <a:r>
              <a:rPr lang="zh-CN" altLang="en-US" sz="3200" dirty="0" smtClean="0">
                <a:solidFill>
                  <a:srgbClr val="FFC000"/>
                </a:solidFill>
                <a:effectLst>
                  <a:outerShdw blurRad="38100" dist="38100" dir="2700000" algn="tl">
                    <a:srgbClr val="000000">
                      <a:alpha val="43137"/>
                    </a:srgbClr>
                  </a:outerShdw>
                </a:effectLst>
                <a:latin typeface="Calibri" pitchFamily="34" charset="0"/>
                <a:ea typeface="華康儷中黑" pitchFamily="49" charset="-120"/>
              </a:rPr>
              <a:t>生意</a:t>
            </a:r>
            <a:endParaRPr lang="en-US" altLang="zh-CN" sz="3200" dirty="0" smtClean="0">
              <a:solidFill>
                <a:srgbClr val="FFC000"/>
              </a:solidFill>
              <a:effectLst>
                <a:outerShdw blurRad="38100" dist="38100" dir="2700000" algn="tl">
                  <a:srgbClr val="000000">
                    <a:alpha val="43137"/>
                  </a:srgbClr>
                </a:outerShdw>
              </a:effectLst>
              <a:latin typeface="Calibri" pitchFamily="34" charset="0"/>
              <a:ea typeface="華康儷中黑" pitchFamily="49" charset="-120"/>
            </a:endParaRPr>
          </a:p>
          <a:p>
            <a:pPr algn="ctr"/>
            <a:r>
              <a:rPr lang="en-US" sz="2400" b="1"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A powerful </a:t>
            </a:r>
            <a:r>
              <a:rPr lang="en-US" sz="2400" b="1" dirty="0">
                <a:solidFill>
                  <a:schemeClr val="bg1"/>
                </a:solidFill>
                <a:effectLst>
                  <a:outerShdw blurRad="38100" dist="38100" dir="2700000" algn="tl">
                    <a:srgbClr val="000000">
                      <a:alpha val="43137"/>
                    </a:srgbClr>
                  </a:outerShdw>
                </a:effectLst>
                <a:latin typeface="Calibri" pitchFamily="34" charset="0"/>
                <a:ea typeface="華康儷中黑" pitchFamily="49" charset="-120"/>
              </a:rPr>
              <a:t>c</a:t>
            </a:r>
            <a:r>
              <a:rPr lang="en-US" sz="2400" b="1"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hannel for advertising </a:t>
            </a:r>
            <a:endParaRPr lang="en-US" sz="2400" b="1" dirty="0">
              <a:solidFill>
                <a:schemeClr val="bg1"/>
              </a:solidFill>
              <a:effectLst>
                <a:outerShdw blurRad="38100" dist="38100" dir="2700000" algn="tl">
                  <a:srgbClr val="000000">
                    <a:alpha val="43137"/>
                  </a:srgbClr>
                </a:outerShdw>
              </a:effectLst>
              <a:latin typeface="Calibri" pitchFamily="34" charset="0"/>
              <a:ea typeface="華康儷中黑" pitchFamily="49" charset="-120"/>
            </a:endParaRPr>
          </a:p>
        </p:txBody>
      </p:sp>
      <p:sp>
        <p:nvSpPr>
          <p:cNvPr id="13" name="Rounded Rectangular Callout 12"/>
          <p:cNvSpPr/>
          <p:nvPr/>
        </p:nvSpPr>
        <p:spPr>
          <a:xfrm>
            <a:off x="948823" y="167483"/>
            <a:ext cx="7737977" cy="1176280"/>
          </a:xfrm>
          <a:prstGeom prst="wedgeRoundRectCallout">
            <a:avLst>
              <a:gd name="adj1" fmla="val -17535"/>
              <a:gd name="adj2" fmla="val 49783"/>
              <a:gd name="adj3" fmla="val 16667"/>
            </a:avLst>
          </a:prstGeom>
          <a:solidFill>
            <a:srgbClr val="92D05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3200" dirty="0" smtClean="0">
                <a:solidFill>
                  <a:schemeClr val="tx1">
                    <a:lumMod val="65000"/>
                    <a:lumOff val="35000"/>
                  </a:schemeClr>
                </a:solidFill>
                <a:latin typeface="華康儷中黑" pitchFamily="49" charset="-120"/>
                <a:ea typeface="華康儷中黑" pitchFamily="49" charset="-120"/>
              </a:rPr>
              <a:t>網上購</a:t>
            </a:r>
            <a:r>
              <a:rPr lang="zh-CN" altLang="en-US" sz="3200" dirty="0" smtClean="0">
                <a:solidFill>
                  <a:schemeClr val="tx1">
                    <a:lumMod val="65000"/>
                    <a:lumOff val="35000"/>
                  </a:schemeClr>
                </a:solidFill>
                <a:latin typeface="華康儷中黑" pitchFamily="49" charset="-120"/>
                <a:ea typeface="華康儷中黑" pitchFamily="49" charset="-120"/>
              </a:rPr>
              <a:t>物</a:t>
            </a:r>
            <a:r>
              <a:rPr lang="zh-CN" altLang="en-US" sz="3200" dirty="0">
                <a:solidFill>
                  <a:schemeClr val="tx1">
                    <a:lumMod val="65000"/>
                    <a:lumOff val="35000"/>
                  </a:schemeClr>
                </a:solidFill>
                <a:latin typeface="華康儷中黑" pitchFamily="49" charset="-120"/>
                <a:ea typeface="華康儷中黑" pitchFamily="49" charset="-120"/>
              </a:rPr>
              <a:t>潮流</a:t>
            </a:r>
            <a:r>
              <a:rPr lang="en-US" altLang="zh-CN" sz="3200" dirty="0">
                <a:solidFill>
                  <a:schemeClr val="tx1">
                    <a:lumMod val="65000"/>
                    <a:lumOff val="35000"/>
                  </a:schemeClr>
                </a:solidFill>
                <a:latin typeface="華康儷中黑" pitchFamily="49" charset="-120"/>
                <a:ea typeface="華康儷中黑" pitchFamily="49" charset="-120"/>
              </a:rPr>
              <a:t> </a:t>
            </a:r>
            <a:r>
              <a:rPr lang="en-US" sz="2800" b="1" dirty="0" smtClean="0">
                <a:solidFill>
                  <a:schemeClr val="tx1">
                    <a:lumMod val="65000"/>
                    <a:lumOff val="35000"/>
                  </a:schemeClr>
                </a:solidFill>
                <a:latin typeface="Calibri" pitchFamily="34" charset="0"/>
                <a:ea typeface="華康儷中黑" pitchFamily="49" charset="-120"/>
              </a:rPr>
              <a:t>Online Shopping </a:t>
            </a:r>
            <a:r>
              <a:rPr lang="en-US" sz="2800" b="1" dirty="0">
                <a:solidFill>
                  <a:schemeClr val="tx1">
                    <a:lumMod val="65000"/>
                    <a:lumOff val="35000"/>
                  </a:schemeClr>
                </a:solidFill>
                <a:latin typeface="Calibri" pitchFamily="34" charset="0"/>
                <a:ea typeface="華康儷中黑" pitchFamily="49" charset="-120"/>
              </a:rPr>
              <a:t>T</a:t>
            </a:r>
            <a:r>
              <a:rPr lang="en-US" sz="2800" b="1" dirty="0" smtClean="0">
                <a:solidFill>
                  <a:schemeClr val="tx1">
                    <a:lumMod val="65000"/>
                    <a:lumOff val="35000"/>
                  </a:schemeClr>
                </a:solidFill>
                <a:latin typeface="Calibri" pitchFamily="34" charset="0"/>
                <a:ea typeface="華康儷中黑" pitchFamily="49" charset="-120"/>
              </a:rPr>
              <a:t>rend</a:t>
            </a:r>
            <a:r>
              <a:rPr lang="en-US" sz="2800" b="1" dirty="0">
                <a:solidFill>
                  <a:schemeClr val="tx1">
                    <a:lumMod val="65000"/>
                    <a:lumOff val="35000"/>
                  </a:schemeClr>
                </a:solidFill>
                <a:latin typeface="Calibri" pitchFamily="34" charset="0"/>
                <a:ea typeface="華康儷中黑" pitchFamily="49" charset="-120"/>
              </a:rPr>
              <a:t>:</a:t>
            </a:r>
            <a:r>
              <a:rPr lang="en-US" sz="2800" b="1" dirty="0">
                <a:solidFill>
                  <a:schemeClr val="tx1">
                    <a:lumMod val="50000"/>
                    <a:lumOff val="50000"/>
                  </a:schemeClr>
                </a:solidFill>
                <a:latin typeface="Calibri" pitchFamily="34" charset="0"/>
                <a:ea typeface="華康儷中黑" pitchFamily="49" charset="-120"/>
              </a:rPr>
              <a:t> </a:t>
            </a:r>
            <a:r>
              <a:rPr lang="en-US" sz="3200" b="1" dirty="0" smtClean="0">
                <a:solidFill>
                  <a:srgbClr val="0070C0"/>
                </a:solidFill>
                <a:latin typeface="Calibri" pitchFamily="34" charset="0"/>
                <a:ea typeface="華康儷中黑" pitchFamily="49" charset="-120"/>
              </a:rPr>
              <a:t>HK.SHOP.COM</a:t>
            </a:r>
            <a:r>
              <a:rPr lang="en-US" sz="3200" b="1" dirty="0" smtClean="0">
                <a:solidFill>
                  <a:schemeClr val="bg1"/>
                </a:solidFill>
                <a:latin typeface="Calibri" pitchFamily="34" charset="0"/>
                <a:ea typeface="華康儷中黑" pitchFamily="49" charset="-120"/>
              </a:rPr>
              <a:t> </a:t>
            </a:r>
            <a:endParaRPr lang="en-US" dirty="0">
              <a:solidFill>
                <a:schemeClr val="tx1">
                  <a:lumMod val="65000"/>
                  <a:lumOff val="35000"/>
                </a:schemeClr>
              </a:solidFill>
              <a:effectLst>
                <a:outerShdw blurRad="38100" dist="38100" dir="2700000" algn="tl">
                  <a:srgbClr val="000000">
                    <a:alpha val="43137"/>
                  </a:srgbClr>
                </a:outerShdw>
              </a:effectLst>
              <a:latin typeface="Calibri" pitchFamily="34" charset="0"/>
              <a:ea typeface="華康儷中黑" pitchFamily="49" charset="-120"/>
            </a:endParaRPr>
          </a:p>
        </p:txBody>
      </p:sp>
    </p:spTree>
    <p:extLst>
      <p:ext uri="{BB962C8B-B14F-4D97-AF65-F5344CB8AC3E}">
        <p14:creationId xmlns="" xmlns:p14="http://schemas.microsoft.com/office/powerpoint/2010/main" val="327194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p:cNvSpPr/>
          <p:nvPr/>
        </p:nvSpPr>
        <p:spPr>
          <a:xfrm>
            <a:off x="3891933" y="3695700"/>
            <a:ext cx="609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latin typeface="Calibri" pitchFamily="34" charset="0"/>
              <a:ea typeface="華康儷中黑" pitchFamily="49" charset="-120"/>
            </a:endParaRPr>
          </a:p>
        </p:txBody>
      </p:sp>
      <p:pic>
        <p:nvPicPr>
          <p:cNvPr id="12" name="Picture 2"/>
          <p:cNvPicPr>
            <a:picLocks noGrp="1" noChangeAspect="1" noChangeArrowheads="1"/>
          </p:cNvPicPr>
          <p:nvPr>
            <p:ph idx="4294967295"/>
          </p:nvPr>
        </p:nvPicPr>
        <p:blipFill rotWithShape="1">
          <a:blip r:embed="rId3" cstate="email">
            <a:extLst>
              <a:ext uri="{28A0092B-C50C-407E-A947-70E740481C1C}">
                <a14:useLocalDpi xmlns="" xmlns:a14="http://schemas.microsoft.com/office/drawing/2010/main" val="0"/>
              </a:ext>
            </a:extLst>
          </a:blip>
          <a:srcRect l="26450" t="15570" r="33427" b="14545"/>
          <a:stretch/>
        </p:blipFill>
        <p:spPr bwMode="auto">
          <a:xfrm>
            <a:off x="4724400" y="1747838"/>
            <a:ext cx="3978275" cy="38957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4" name="Content Placeholder 8"/>
          <p:cNvPicPr>
            <a:picLocks noGrp="1" noChangeAspect="1"/>
          </p:cNvPicPr>
          <p:nvPr>
            <p:ph sz="quarter" idx="4294967295"/>
          </p:nvPr>
        </p:nvPicPr>
        <p:blipFill>
          <a:blip r:embed="rId4" cstate="email">
            <a:extLst>
              <a:ext uri="{28A0092B-C50C-407E-A947-70E740481C1C}">
                <a14:useLocalDpi xmlns="" xmlns:a14="http://schemas.microsoft.com/office/drawing/2010/main" val="0"/>
              </a:ext>
            </a:extLst>
          </a:blip>
          <a:stretch>
            <a:fillRect/>
          </a:stretch>
        </p:blipFill>
        <p:spPr>
          <a:xfrm>
            <a:off x="489692" y="1874044"/>
            <a:ext cx="3489325" cy="36433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Rectangle 3"/>
          <p:cNvSpPr/>
          <p:nvPr/>
        </p:nvSpPr>
        <p:spPr>
          <a:xfrm>
            <a:off x="402608" y="5814774"/>
            <a:ext cx="7158252" cy="800219"/>
          </a:xfrm>
          <a:prstGeom prst="rect">
            <a:avLst/>
          </a:prstGeom>
        </p:spPr>
        <p:txBody>
          <a:bodyPr wrap="square">
            <a:spAutoFit/>
          </a:bodyPr>
          <a:lstStyle/>
          <a:p>
            <a:pPr algn="ctr"/>
            <a:r>
              <a:rPr lang="zh-CN" altLang="en-US" sz="2400" dirty="0">
                <a:solidFill>
                  <a:srgbClr val="FFC000"/>
                </a:solidFill>
                <a:latin typeface="Calibri" pitchFamily="34" charset="0"/>
                <a:ea typeface="華康儷中黑" pitchFamily="49" charset="-120"/>
              </a:rPr>
              <a:t>享用每日免費關鍵字更新</a:t>
            </a:r>
          </a:p>
          <a:p>
            <a:pPr algn="ctr"/>
            <a:r>
              <a:rPr lang="en-US" sz="2200" b="1" dirty="0">
                <a:solidFill>
                  <a:srgbClr val="FFC000"/>
                </a:solidFill>
                <a:latin typeface="Calibri" pitchFamily="34" charset="0"/>
                <a:ea typeface="華康儷中黑" pitchFamily="49" charset="-120"/>
              </a:rPr>
              <a:t>Enjoy FREE keywords submission daily</a:t>
            </a:r>
          </a:p>
        </p:txBody>
      </p:sp>
      <p:sp>
        <p:nvSpPr>
          <p:cNvPr id="13" name="Rounded Rectangular Callout 12"/>
          <p:cNvSpPr/>
          <p:nvPr/>
        </p:nvSpPr>
        <p:spPr>
          <a:xfrm>
            <a:off x="855411" y="221674"/>
            <a:ext cx="7737977" cy="1176280"/>
          </a:xfrm>
          <a:prstGeom prst="wedgeRoundRectCallout">
            <a:avLst>
              <a:gd name="adj1" fmla="val -17535"/>
              <a:gd name="adj2" fmla="val 49783"/>
              <a:gd name="adj3" fmla="val 16667"/>
            </a:avLst>
          </a:prstGeom>
          <a:solidFill>
            <a:srgbClr val="92D05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3600" dirty="0" smtClean="0">
                <a:solidFill>
                  <a:schemeClr val="tx1">
                    <a:lumMod val="65000"/>
                    <a:lumOff val="35000"/>
                  </a:schemeClr>
                </a:solidFill>
                <a:latin typeface="Calibri" pitchFamily="34" charset="0"/>
                <a:ea typeface="華康儷中黑" pitchFamily="49" charset="-120"/>
              </a:rPr>
              <a:t>用</a:t>
            </a:r>
            <a:r>
              <a:rPr lang="zh-TW" altLang="en-US" sz="3600" dirty="0" smtClean="0">
                <a:solidFill>
                  <a:schemeClr val="tx1">
                    <a:lumMod val="65000"/>
                    <a:lumOff val="35000"/>
                  </a:schemeClr>
                </a:solidFill>
                <a:latin typeface="Calibri" pitchFamily="34" charset="0"/>
                <a:ea typeface="華康儷中黑" pitchFamily="49" charset="-120"/>
              </a:rPr>
              <a:t>網路</a:t>
            </a:r>
            <a:r>
              <a:rPr lang="zh-CN" altLang="en-US" sz="3600" dirty="0" smtClean="0">
                <a:solidFill>
                  <a:schemeClr val="tx1">
                    <a:lumMod val="65000"/>
                    <a:lumOff val="35000"/>
                  </a:schemeClr>
                </a:solidFill>
                <a:latin typeface="Calibri" pitchFamily="34" charset="0"/>
                <a:ea typeface="華康儷中黑" pitchFamily="49" charset="-120"/>
              </a:rPr>
              <a:t>中心</a:t>
            </a:r>
            <a:r>
              <a:rPr lang="zh-TW" altLang="en-US" sz="3600" dirty="0" smtClean="0">
                <a:solidFill>
                  <a:schemeClr val="tx1">
                    <a:lumMod val="65000"/>
                    <a:lumOff val="35000"/>
                  </a:schemeClr>
                </a:solidFill>
                <a:latin typeface="Calibri" pitchFamily="34" charset="0"/>
                <a:ea typeface="華康儷中黑" pitchFamily="49" charset="-120"/>
              </a:rPr>
              <a:t>製</a:t>
            </a:r>
            <a:r>
              <a:rPr lang="zh-CN" altLang="en-US" sz="3600" dirty="0" smtClean="0">
                <a:solidFill>
                  <a:schemeClr val="tx1">
                    <a:lumMod val="65000"/>
                    <a:lumOff val="35000"/>
                  </a:schemeClr>
                </a:solidFill>
                <a:latin typeface="Calibri" pitchFamily="34" charset="0"/>
                <a:ea typeface="華康儷中黑" pitchFamily="49" charset="-120"/>
              </a:rPr>
              <a:t>作的</a:t>
            </a:r>
            <a:r>
              <a:rPr lang="zh-TW" altLang="en-US" sz="3600" dirty="0" smtClean="0">
                <a:solidFill>
                  <a:schemeClr val="tx1">
                    <a:lumMod val="65000"/>
                    <a:lumOff val="35000"/>
                  </a:schemeClr>
                </a:solidFill>
                <a:latin typeface="Calibri" pitchFamily="34" charset="0"/>
                <a:ea typeface="華康儷中黑" pitchFamily="49" charset="-120"/>
              </a:rPr>
              <a:t>網</a:t>
            </a:r>
            <a:r>
              <a:rPr lang="zh-CN" altLang="en-US" sz="3600" dirty="0" smtClean="0">
                <a:solidFill>
                  <a:schemeClr val="tx1">
                    <a:lumMod val="65000"/>
                    <a:lumOff val="35000"/>
                  </a:schemeClr>
                </a:solidFill>
                <a:latin typeface="Calibri" pitchFamily="34" charset="0"/>
                <a:ea typeface="華康儷中黑" pitchFamily="49" charset="-120"/>
              </a:rPr>
              <a:t>站</a:t>
            </a:r>
            <a:r>
              <a:rPr lang="en-US" sz="3200" b="1" dirty="0">
                <a:solidFill>
                  <a:schemeClr val="tx1">
                    <a:lumMod val="65000"/>
                    <a:lumOff val="35000"/>
                  </a:schemeClr>
                </a:solidFill>
                <a:latin typeface="Calibri" pitchFamily="34" charset="0"/>
                <a:ea typeface="華康儷中黑" pitchFamily="49" charset="-120"/>
              </a:rPr>
              <a:t/>
            </a:r>
            <a:br>
              <a:rPr lang="en-US" sz="3200" b="1" dirty="0">
                <a:solidFill>
                  <a:schemeClr val="tx1">
                    <a:lumMod val="65000"/>
                    <a:lumOff val="35000"/>
                  </a:schemeClr>
                </a:solidFill>
                <a:latin typeface="Calibri" pitchFamily="34" charset="0"/>
                <a:ea typeface="華康儷中黑" pitchFamily="49" charset="-120"/>
              </a:rPr>
            </a:br>
            <a:r>
              <a:rPr lang="en-US" sz="2400" b="1" dirty="0">
                <a:solidFill>
                  <a:schemeClr val="tx1">
                    <a:lumMod val="65000"/>
                    <a:lumOff val="35000"/>
                  </a:schemeClr>
                </a:solidFill>
                <a:latin typeface="Calibri" pitchFamily="34" charset="0"/>
                <a:ea typeface="華康儷中黑" pitchFamily="49" charset="-120"/>
              </a:rPr>
              <a:t>Websites built by </a:t>
            </a:r>
            <a:r>
              <a:rPr lang="en-US" altLang="zh-CN" sz="2400" b="1" dirty="0" err="1" smtClean="0">
                <a:solidFill>
                  <a:schemeClr val="tx1">
                    <a:lumMod val="65000"/>
                    <a:lumOff val="35000"/>
                  </a:schemeClr>
                </a:solidFill>
                <a:latin typeface="Calibri" pitchFamily="34" charset="0"/>
                <a:ea typeface="華康儷中黑" pitchFamily="49" charset="-120"/>
              </a:rPr>
              <a:t>WebCenter</a:t>
            </a:r>
            <a:r>
              <a:rPr lang="en-US" altLang="zh-CN" sz="2400" b="1" dirty="0" smtClean="0">
                <a:solidFill>
                  <a:schemeClr val="tx1">
                    <a:lumMod val="65000"/>
                    <a:lumOff val="35000"/>
                  </a:schemeClr>
                </a:solidFill>
                <a:latin typeface="Calibri" pitchFamily="34" charset="0"/>
                <a:ea typeface="華康儷中黑" pitchFamily="49" charset="-120"/>
              </a:rPr>
              <a:t> &gt; HK.SHOP.COM</a:t>
            </a:r>
            <a:endParaRPr lang="en-US" sz="2400" dirty="0">
              <a:solidFill>
                <a:schemeClr val="tx1">
                  <a:lumMod val="65000"/>
                  <a:lumOff val="35000"/>
                </a:schemeClr>
              </a:solidFill>
              <a:latin typeface="Calibri" pitchFamily="34" charset="0"/>
              <a:ea typeface="華康儷中黑" pitchFamily="49" charset="-120"/>
            </a:endParaRPr>
          </a:p>
        </p:txBody>
      </p:sp>
    </p:spTree>
    <p:extLst>
      <p:ext uri="{BB962C8B-B14F-4D97-AF65-F5344CB8AC3E}">
        <p14:creationId xmlns="" xmlns:p14="http://schemas.microsoft.com/office/powerpoint/2010/main" val="42338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6427" y="1258437"/>
            <a:ext cx="9144000" cy="4572000"/>
          </a:xfrm>
          <a:prstGeom prst="rect">
            <a:avLst/>
          </a:prstGeom>
        </p:spPr>
      </p:pic>
      <p:pic>
        <p:nvPicPr>
          <p:cNvPr id="8" name="Picture 7"/>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358057" y="317125"/>
            <a:ext cx="8395032" cy="609389"/>
          </a:xfrm>
          <a:prstGeom prst="rect">
            <a:avLst/>
          </a:prstGeom>
        </p:spPr>
      </p:pic>
      <p:sp>
        <p:nvSpPr>
          <p:cNvPr id="4" name="TextBox 3"/>
          <p:cNvSpPr txBox="1"/>
          <p:nvPr/>
        </p:nvSpPr>
        <p:spPr>
          <a:xfrm>
            <a:off x="5454873" y="332891"/>
            <a:ext cx="3137338" cy="553998"/>
          </a:xfrm>
          <a:prstGeom prst="rect">
            <a:avLst/>
          </a:prstGeom>
          <a:noFill/>
        </p:spPr>
        <p:txBody>
          <a:bodyPr wrap="square" rtlCol="0">
            <a:spAutoFit/>
          </a:bodyPr>
          <a:lstStyle/>
          <a:p>
            <a:r>
              <a:rPr lang="en-US" altLang="zh-TW" sz="3000" b="1" dirty="0" err="1" smtClean="0">
                <a:solidFill>
                  <a:srgbClr val="1FAACB"/>
                </a:solidFill>
                <a:latin typeface="Calibri" pitchFamily="34" charset="0"/>
              </a:rPr>
              <a:t>mhk</a:t>
            </a:r>
            <a:r>
              <a:rPr lang="en-US" altLang="zh-TW" sz="3000" b="1" dirty="0" smtClean="0">
                <a:solidFill>
                  <a:srgbClr val="1FAACB"/>
                </a:solidFill>
                <a:latin typeface="Calibri" pitchFamily="34" charset="0"/>
              </a:rPr>
              <a:t> </a:t>
            </a:r>
            <a:r>
              <a:rPr lang="en-US" altLang="zh-TW" sz="3000" b="1" dirty="0" err="1" smtClean="0">
                <a:solidFill>
                  <a:srgbClr val="1FAACB"/>
                </a:solidFill>
                <a:latin typeface="Calibri" pitchFamily="34" charset="0"/>
              </a:rPr>
              <a:t>WebCenter</a:t>
            </a:r>
            <a:endParaRPr lang="zh-TW" altLang="en-US" sz="3000" b="1" dirty="0">
              <a:solidFill>
                <a:srgbClr val="1FAACB"/>
              </a:solidFill>
              <a:latin typeface="Calibri" pitchFamily="34" charset="0"/>
            </a:endParaRPr>
          </a:p>
        </p:txBody>
      </p:sp>
    </p:spTree>
    <p:extLst>
      <p:ext uri="{BB962C8B-B14F-4D97-AF65-F5344CB8AC3E}">
        <p14:creationId xmlns="" xmlns:p14="http://schemas.microsoft.com/office/powerpoint/2010/main" val="208180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Content Placeholder 4"/>
          <p:cNvPicPr>
            <a:picLocks noChangeAspect="1"/>
          </p:cNvPicPr>
          <p:nvPr/>
        </p:nvPicPr>
        <p:blipFill>
          <a:blip r:embed="rId3" cstate="print"/>
          <a:srcRect l="25761" t="28053" b="20113"/>
          <a:stretch>
            <a:fillRect/>
          </a:stretch>
        </p:blipFill>
        <p:spPr bwMode="auto">
          <a:xfrm>
            <a:off x="419893" y="526577"/>
            <a:ext cx="4116388" cy="233838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itle 1"/>
          <p:cNvSpPr>
            <a:spLocks noGrp="1"/>
          </p:cNvSpPr>
          <p:nvPr>
            <p:ph type="ctrTitle" idx="4294967295"/>
          </p:nvPr>
        </p:nvSpPr>
        <p:spPr>
          <a:xfrm>
            <a:off x="1" y="2785547"/>
            <a:ext cx="9144000" cy="936770"/>
          </a:xfrm>
        </p:spPr>
        <p:txBody>
          <a:bodyPr>
            <a:normAutofit/>
          </a:bodyPr>
          <a:lstStyle/>
          <a:p>
            <a:pPr algn="ctr" eaLnBrk="1" fontAlgn="auto" hangingPunct="1">
              <a:spcAft>
                <a:spcPts val="0"/>
              </a:spcAft>
              <a:defRPr/>
            </a:pPr>
            <a:r>
              <a:rPr lang="zh-TW" altLang="en-US" dirty="0">
                <a:solidFill>
                  <a:srgbClr val="FFC000"/>
                </a:solidFill>
                <a:effectLst>
                  <a:outerShdw blurRad="38100" dist="38100" dir="2700000" algn="tl">
                    <a:srgbClr val="000000">
                      <a:alpha val="43137"/>
                    </a:srgbClr>
                  </a:outerShdw>
                </a:effectLst>
                <a:latin typeface="Calibri" pitchFamily="34" charset="0"/>
                <a:ea typeface="華康儷中黑" pitchFamily="49" charset="-120"/>
              </a:rPr>
              <a:t>你的全球網路</a:t>
            </a:r>
            <a:r>
              <a:rPr lang="zh-TW" altLang="en-US" dirty="0" smtClean="0">
                <a:solidFill>
                  <a:srgbClr val="FFC000"/>
                </a:solidFill>
                <a:effectLst>
                  <a:outerShdw blurRad="38100" dist="38100" dir="2700000" algn="tl">
                    <a:srgbClr val="000000">
                      <a:alpha val="43137"/>
                    </a:srgbClr>
                  </a:outerShdw>
                </a:effectLst>
                <a:latin typeface="Calibri" pitchFamily="34" charset="0"/>
                <a:ea typeface="華康儷中黑" pitchFamily="49" charset="-120"/>
              </a:rPr>
              <a:t>中心 </a:t>
            </a:r>
            <a:r>
              <a:rPr lang="en-US" altLang="zh-TW" dirty="0" smtClean="0">
                <a:solidFill>
                  <a:srgbClr val="FFC000"/>
                </a:solidFill>
                <a:effectLst>
                  <a:outerShdw blurRad="38100" dist="38100" dir="2700000" algn="tl">
                    <a:srgbClr val="000000">
                      <a:alpha val="43137"/>
                    </a:srgbClr>
                  </a:outerShdw>
                </a:effectLst>
                <a:latin typeface="Calibri" pitchFamily="34" charset="0"/>
                <a:ea typeface="華康儷中黑" pitchFamily="49" charset="-120"/>
              </a:rPr>
              <a:t>Your Global </a:t>
            </a:r>
            <a:r>
              <a:rPr lang="en-US" altLang="zh-TW" dirty="0" err="1" smtClean="0">
                <a:solidFill>
                  <a:srgbClr val="FFC000"/>
                </a:solidFill>
                <a:effectLst>
                  <a:outerShdw blurRad="38100" dist="38100" dir="2700000" algn="tl">
                    <a:srgbClr val="000000">
                      <a:alpha val="43137"/>
                    </a:srgbClr>
                  </a:outerShdw>
                </a:effectLst>
                <a:latin typeface="Calibri" pitchFamily="34" charset="0"/>
                <a:ea typeface="華康儷中黑" pitchFamily="49" charset="-120"/>
              </a:rPr>
              <a:t>WebCenter</a:t>
            </a:r>
            <a:endParaRPr lang="en-US" dirty="0">
              <a:solidFill>
                <a:srgbClr val="FFC000"/>
              </a:solidFill>
              <a:effectLst>
                <a:outerShdw blurRad="38100" dist="38100" dir="2700000" algn="tl">
                  <a:srgbClr val="000000">
                    <a:alpha val="43137"/>
                  </a:srgbClr>
                </a:outerShdw>
              </a:effectLst>
              <a:latin typeface="Calibri" pitchFamily="34" charset="0"/>
              <a:ea typeface="華康儷中黑" pitchFamily="49" charset="-120"/>
            </a:endParaRPr>
          </a:p>
        </p:txBody>
      </p:sp>
      <p:sp>
        <p:nvSpPr>
          <p:cNvPr id="304131" name="TextBox 6"/>
          <p:cNvSpPr txBox="1">
            <a:spLocks noChangeArrowheads="1"/>
          </p:cNvSpPr>
          <p:nvPr/>
        </p:nvSpPr>
        <p:spPr bwMode="auto">
          <a:xfrm>
            <a:off x="4681182" y="247268"/>
            <a:ext cx="4267200" cy="3216265"/>
          </a:xfrm>
          <a:prstGeom prst="rect">
            <a:avLst/>
          </a:prstGeom>
          <a:noFill/>
          <a:ln w="9525">
            <a:noFill/>
            <a:miter lim="800000"/>
            <a:headEnd/>
            <a:tailEnd/>
          </a:ln>
        </p:spPr>
        <p:txBody>
          <a:bodyPr>
            <a:spAutoFit/>
          </a:bodyPr>
          <a:lstStyle/>
          <a:p>
            <a:pPr algn="ctr" fontAlgn="base">
              <a:spcBef>
                <a:spcPct val="0"/>
              </a:spcBef>
              <a:spcAft>
                <a:spcPts val="1200"/>
              </a:spcAft>
            </a:pPr>
            <a:r>
              <a:rPr lang="zh-CN" altLang="en-US" sz="2200" dirty="0">
                <a:solidFill>
                  <a:schemeClr val="bg1"/>
                </a:solidFill>
                <a:latin typeface="Calibri" pitchFamily="34" charset="0"/>
                <a:ea typeface="華康儷中黑" pitchFamily="49" charset="-120"/>
                <a:cs typeface="Arial" charset="0"/>
              </a:rPr>
              <a:t>網路中心與新興市場計劃</a:t>
            </a:r>
            <a:r>
              <a:rPr lang="en-US" altLang="zh-TW" sz="2200" dirty="0">
                <a:solidFill>
                  <a:schemeClr val="bg1"/>
                </a:solidFill>
                <a:latin typeface="Calibri" pitchFamily="34" charset="0"/>
                <a:ea typeface="華康儷中黑" pitchFamily="49" charset="-120"/>
                <a:cs typeface="Arial" charset="0"/>
              </a:rPr>
              <a:t>(EMP)</a:t>
            </a:r>
          </a:p>
          <a:p>
            <a:pPr algn="ctr" fontAlgn="base">
              <a:spcBef>
                <a:spcPct val="0"/>
              </a:spcBef>
              <a:spcAft>
                <a:spcPts val="600"/>
              </a:spcAft>
            </a:pPr>
            <a:r>
              <a:rPr lang="zh-CN" altLang="en-US" sz="2100" dirty="0">
                <a:solidFill>
                  <a:schemeClr val="bg1"/>
                </a:solidFill>
                <a:latin typeface="Calibri" pitchFamily="34" charset="0"/>
                <a:ea typeface="華康儷中黑" pitchFamily="49" charset="-120"/>
                <a:cs typeface="Arial" charset="0"/>
              </a:rPr>
              <a:t>你的網路中</a:t>
            </a:r>
            <a:r>
              <a:rPr lang="zh-CN" altLang="en-US" sz="2100" dirty="0" smtClean="0">
                <a:solidFill>
                  <a:schemeClr val="bg1"/>
                </a:solidFill>
                <a:latin typeface="Calibri" pitchFamily="34" charset="0"/>
                <a:ea typeface="華康儷中黑" pitchFamily="49" charset="-120"/>
                <a:cs typeface="Arial" charset="0"/>
              </a:rPr>
              <a:t>心可</a:t>
            </a:r>
            <a:r>
              <a:rPr lang="zh-CN" altLang="en-US" sz="2100" dirty="0">
                <a:solidFill>
                  <a:schemeClr val="bg1"/>
                </a:solidFill>
                <a:latin typeface="Calibri" pitchFamily="34" charset="0"/>
                <a:ea typeface="華康儷中黑" pitchFamily="49" charset="-120"/>
                <a:cs typeface="Arial" charset="0"/>
              </a:rPr>
              <a:t>在</a:t>
            </a:r>
            <a:r>
              <a:rPr lang="zh-CN" altLang="en-US" sz="2100" dirty="0">
                <a:solidFill>
                  <a:srgbClr val="FFC000"/>
                </a:solidFill>
                <a:latin typeface="Calibri" pitchFamily="34" charset="0"/>
                <a:ea typeface="華康儷中黑" pitchFamily="49" charset="-120"/>
                <a:cs typeface="Arial" charset="0"/>
              </a:rPr>
              <a:t>全球</a:t>
            </a:r>
            <a:r>
              <a:rPr lang="zh-CN" altLang="en-US" sz="2100" dirty="0">
                <a:solidFill>
                  <a:schemeClr val="bg1"/>
                </a:solidFill>
                <a:latin typeface="Calibri" pitchFamily="34" charset="0"/>
                <a:ea typeface="華康儷中黑" pitchFamily="49" charset="-120"/>
                <a:cs typeface="Arial" charset="0"/>
              </a:rPr>
              <a:t>銷售網站</a:t>
            </a:r>
            <a:r>
              <a:rPr lang="zh-CN" altLang="en-US" sz="2100" dirty="0" smtClean="0">
                <a:solidFill>
                  <a:schemeClr val="bg1"/>
                </a:solidFill>
                <a:latin typeface="Calibri" pitchFamily="34" charset="0"/>
                <a:ea typeface="華康儷中黑" pitchFamily="49" charset="-120"/>
                <a:cs typeface="Arial" charset="0"/>
              </a:rPr>
              <a:t>，將</a:t>
            </a:r>
            <a:r>
              <a:rPr lang="zh-CN" altLang="en-US" sz="2100" dirty="0">
                <a:solidFill>
                  <a:schemeClr val="bg1"/>
                </a:solidFill>
                <a:latin typeface="Calibri" pitchFamily="34" charset="0"/>
                <a:ea typeface="華康儷中黑" pitchFamily="49" charset="-120"/>
                <a:cs typeface="Arial" charset="0"/>
              </a:rPr>
              <a:t>網站</a:t>
            </a:r>
            <a:r>
              <a:rPr lang="zh-CN" altLang="en-US" sz="2100" dirty="0" smtClean="0">
                <a:solidFill>
                  <a:schemeClr val="bg1"/>
                </a:solidFill>
                <a:latin typeface="Calibri" pitchFamily="34" charset="0"/>
                <a:ea typeface="華康儷中黑" pitchFamily="49" charset="-120"/>
                <a:cs typeface="Arial" charset="0"/>
              </a:rPr>
              <a:t>銷</a:t>
            </a:r>
            <a:r>
              <a:rPr lang="zh-TW" altLang="en-US" sz="2100" smtClean="0">
                <a:solidFill>
                  <a:schemeClr val="bg1"/>
                </a:solidFill>
                <a:latin typeface="Calibri" pitchFamily="34" charset="0"/>
                <a:ea typeface="華康儷中黑" pitchFamily="49" charset="-120"/>
                <a:cs typeface="Arial" charset="0"/>
              </a:rPr>
              <a:t>售</a:t>
            </a:r>
            <a:r>
              <a:rPr lang="zh-CN" altLang="en-US" sz="2100" smtClean="0">
                <a:solidFill>
                  <a:schemeClr val="bg1"/>
                </a:solidFill>
                <a:latin typeface="Calibri" pitchFamily="34" charset="0"/>
                <a:ea typeface="華康儷中黑" pitchFamily="49" charset="-120"/>
                <a:cs typeface="Arial" charset="0"/>
              </a:rPr>
              <a:t>至</a:t>
            </a:r>
            <a:r>
              <a:rPr lang="zh-CN" altLang="en-US" sz="2100" dirty="0" smtClean="0">
                <a:solidFill>
                  <a:schemeClr val="bg1"/>
                </a:solidFill>
                <a:latin typeface="Calibri" pitchFamily="34" charset="0"/>
                <a:ea typeface="華康儷中黑" pitchFamily="49" charset="-120"/>
                <a:cs typeface="Arial" charset="0"/>
              </a:rPr>
              <a:t>所有市場</a:t>
            </a:r>
            <a:r>
              <a:rPr lang="zh-CN" altLang="en-US" sz="2100" dirty="0">
                <a:solidFill>
                  <a:schemeClr val="bg1"/>
                </a:solidFill>
                <a:latin typeface="Calibri" pitchFamily="34" charset="0"/>
                <a:ea typeface="華康儷中黑" pitchFamily="49" charset="-120"/>
                <a:cs typeface="Arial" charset="0"/>
              </a:rPr>
              <a:t>國家</a:t>
            </a:r>
            <a:r>
              <a:rPr lang="en-US" altLang="zh-CN" sz="2100" dirty="0">
                <a:solidFill>
                  <a:schemeClr val="bg1"/>
                </a:solidFill>
                <a:latin typeface="Calibri" pitchFamily="34" charset="0"/>
                <a:ea typeface="華康儷中黑" pitchFamily="49" charset="-120"/>
                <a:cs typeface="Arial" charset="0"/>
              </a:rPr>
              <a:t>/</a:t>
            </a:r>
            <a:r>
              <a:rPr lang="zh-CN" altLang="en-US" sz="2100" dirty="0" smtClean="0">
                <a:solidFill>
                  <a:schemeClr val="bg1"/>
                </a:solidFill>
                <a:latin typeface="Calibri" pitchFamily="34" charset="0"/>
                <a:ea typeface="華康儷中黑" pitchFamily="49" charset="-120"/>
                <a:cs typeface="Arial" charset="0"/>
              </a:rPr>
              <a:t>地區及新興市場</a:t>
            </a:r>
            <a:r>
              <a:rPr lang="zh-CN" altLang="en-US" sz="2100" dirty="0">
                <a:solidFill>
                  <a:schemeClr val="bg1"/>
                </a:solidFill>
                <a:latin typeface="Calibri" pitchFamily="34" charset="0"/>
                <a:ea typeface="華康儷中黑" pitchFamily="49" charset="-120"/>
                <a:cs typeface="Arial" charset="0"/>
              </a:rPr>
              <a:t>計劃國家</a:t>
            </a:r>
            <a:r>
              <a:rPr lang="en-US" altLang="zh-CN" sz="2100" dirty="0">
                <a:solidFill>
                  <a:schemeClr val="bg1"/>
                </a:solidFill>
                <a:latin typeface="Calibri" pitchFamily="34" charset="0"/>
                <a:ea typeface="華康儷中黑" pitchFamily="49" charset="-120"/>
                <a:cs typeface="Arial" charset="0"/>
              </a:rPr>
              <a:t>/</a:t>
            </a:r>
            <a:r>
              <a:rPr lang="zh-CN" altLang="en-US" sz="2100" dirty="0">
                <a:solidFill>
                  <a:schemeClr val="bg1"/>
                </a:solidFill>
                <a:latin typeface="Calibri" pitchFamily="34" charset="0"/>
                <a:ea typeface="華康儷中黑" pitchFamily="49" charset="-120"/>
                <a:cs typeface="Arial" charset="0"/>
              </a:rPr>
              <a:t>地區</a:t>
            </a:r>
            <a:r>
              <a:rPr lang="zh-CN" altLang="en-US" sz="2100" dirty="0" smtClean="0">
                <a:solidFill>
                  <a:schemeClr val="bg1"/>
                </a:solidFill>
                <a:latin typeface="Calibri" pitchFamily="34" charset="0"/>
                <a:ea typeface="華康儷中黑" pitchFamily="49" charset="-120"/>
                <a:cs typeface="Arial" charset="0"/>
              </a:rPr>
              <a:t>！</a:t>
            </a:r>
            <a:endParaRPr lang="en-US" altLang="zh-CN" sz="2100" dirty="0" smtClean="0">
              <a:solidFill>
                <a:schemeClr val="bg1"/>
              </a:solidFill>
              <a:latin typeface="Calibri" pitchFamily="34" charset="0"/>
              <a:ea typeface="華康儷中黑" pitchFamily="49" charset="-120"/>
              <a:cs typeface="Arial" charset="0"/>
            </a:endParaRPr>
          </a:p>
          <a:p>
            <a:pPr algn="ctr"/>
            <a:r>
              <a:rPr lang="en-US" altLang="zh-TW" b="1" dirty="0" smtClean="0">
                <a:solidFill>
                  <a:schemeClr val="bg1"/>
                </a:solidFill>
                <a:latin typeface="Calibri" pitchFamily="34" charset="0"/>
              </a:rPr>
              <a:t>WebCenters &amp; EMP</a:t>
            </a:r>
          </a:p>
          <a:p>
            <a:pPr algn="ctr">
              <a:spcAft>
                <a:spcPts val="1200"/>
              </a:spcAft>
            </a:pPr>
            <a:r>
              <a:rPr lang="en-US" altLang="zh-TW" dirty="0" smtClean="0">
                <a:solidFill>
                  <a:schemeClr val="bg1"/>
                </a:solidFill>
                <a:latin typeface="Calibri" pitchFamily="34" charset="0"/>
              </a:rPr>
              <a:t>Your </a:t>
            </a:r>
            <a:r>
              <a:rPr lang="en-US" altLang="zh-TW" dirty="0" err="1" smtClean="0">
                <a:solidFill>
                  <a:schemeClr val="bg1"/>
                </a:solidFill>
                <a:latin typeface="Calibri" pitchFamily="34" charset="0"/>
              </a:rPr>
              <a:t>WebCenter</a:t>
            </a:r>
            <a:r>
              <a:rPr lang="en-US" altLang="zh-TW" dirty="0" smtClean="0">
                <a:solidFill>
                  <a:schemeClr val="bg1"/>
                </a:solidFill>
                <a:latin typeface="Calibri" pitchFamily="34" charset="0"/>
              </a:rPr>
              <a:t> is automatically enabled to sell websites </a:t>
            </a:r>
            <a:r>
              <a:rPr lang="en-US" altLang="zh-TW" dirty="0" smtClean="0">
                <a:solidFill>
                  <a:srgbClr val="FFC000"/>
                </a:solidFill>
                <a:latin typeface="Calibri" pitchFamily="34" charset="0"/>
              </a:rPr>
              <a:t>globally</a:t>
            </a:r>
            <a:r>
              <a:rPr lang="en-US" altLang="zh-TW" dirty="0" smtClean="0">
                <a:solidFill>
                  <a:schemeClr val="bg1"/>
                </a:solidFill>
                <a:latin typeface="Calibri" pitchFamily="34" charset="0"/>
              </a:rPr>
              <a:t> in all </a:t>
            </a:r>
            <a:r>
              <a:rPr lang="en-US" altLang="zh-TW" b="1" dirty="0" smtClean="0">
                <a:solidFill>
                  <a:schemeClr val="bg1"/>
                </a:solidFill>
                <a:latin typeface="Calibri" pitchFamily="34" charset="0"/>
              </a:rPr>
              <a:t>Market Countries &amp; EMP Countries!</a:t>
            </a:r>
          </a:p>
          <a:p>
            <a:pPr algn="ctr" fontAlgn="base">
              <a:spcBef>
                <a:spcPct val="0"/>
              </a:spcBef>
              <a:spcAft>
                <a:spcPct val="0"/>
              </a:spcAft>
            </a:pPr>
            <a:r>
              <a:rPr lang="en-US" sz="2100" dirty="0" smtClean="0">
                <a:solidFill>
                  <a:srgbClr val="000000"/>
                </a:solidFill>
                <a:latin typeface="Calibri" pitchFamily="34" charset="0"/>
                <a:ea typeface="華康儷中黑" pitchFamily="49" charset="-120"/>
                <a:cs typeface="Arial" charset="0"/>
              </a:rPr>
              <a:t>  </a:t>
            </a:r>
            <a:endParaRPr lang="en-US" sz="2100" dirty="0">
              <a:solidFill>
                <a:srgbClr val="000000"/>
              </a:solidFill>
              <a:latin typeface="Calibri" pitchFamily="34" charset="0"/>
              <a:ea typeface="華康儷中黑" pitchFamily="49" charset="-120"/>
              <a:cs typeface="Arial" charset="0"/>
            </a:endParaRPr>
          </a:p>
        </p:txBody>
      </p:sp>
      <p:graphicFrame>
        <p:nvGraphicFramePr>
          <p:cNvPr id="10" name="Table 9"/>
          <p:cNvGraphicFramePr>
            <a:graphicFrameLocks noGrp="1"/>
          </p:cNvGraphicFramePr>
          <p:nvPr>
            <p:extLst>
              <p:ext uri="{D42A27DB-BD31-4B8C-83A1-F6EECF244321}">
                <p14:modId xmlns="" xmlns:p14="http://schemas.microsoft.com/office/powerpoint/2010/main" val="339701414"/>
              </p:ext>
            </p:extLst>
          </p:nvPr>
        </p:nvGraphicFramePr>
        <p:xfrm>
          <a:off x="375312" y="3657600"/>
          <a:ext cx="8686800" cy="3017520"/>
        </p:xfrm>
        <a:graphic>
          <a:graphicData uri="http://schemas.openxmlformats.org/drawingml/2006/table">
            <a:tbl>
              <a:tblPr/>
              <a:tblGrid>
                <a:gridCol w="2367888"/>
                <a:gridCol w="2715904"/>
                <a:gridCol w="3603008"/>
              </a:tblGrid>
              <a:tr h="58958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bg1"/>
                          </a:solidFill>
                          <a:effectLst/>
                          <a:latin typeface="華康儷中黑" pitchFamily="49" charset="-120"/>
                          <a:ea typeface="華康儷中黑" pitchFamily="49" charset="-120"/>
                          <a:cs typeface="Arial" charset="0"/>
                        </a:rPr>
                        <a:t>市場國家</a:t>
                      </a:r>
                      <a:r>
                        <a:rPr kumimoji="0" lang="en-US" altLang="zh-CN" sz="1800" b="0" i="0" u="none" strike="noStrike" cap="none" normalizeH="0" baseline="0" dirty="0" smtClean="0">
                          <a:ln>
                            <a:noFill/>
                          </a:ln>
                          <a:solidFill>
                            <a:schemeClr val="bg1"/>
                          </a:solidFill>
                          <a:effectLst/>
                          <a:latin typeface="華康儷中黑" pitchFamily="49" charset="-120"/>
                          <a:ea typeface="華康儷中黑" pitchFamily="49" charset="-120"/>
                          <a:cs typeface="Arial" charset="0"/>
                        </a:rPr>
                        <a:t>/</a:t>
                      </a:r>
                      <a:r>
                        <a:rPr kumimoji="0" lang="zh-CN" altLang="en-US" sz="1800" b="0" i="0" u="none" strike="noStrike" cap="none" normalizeH="0" baseline="0" dirty="0" smtClean="0">
                          <a:ln>
                            <a:noFill/>
                          </a:ln>
                          <a:solidFill>
                            <a:schemeClr val="bg1"/>
                          </a:solidFill>
                          <a:effectLst/>
                          <a:latin typeface="華康儷中黑" pitchFamily="49" charset="-120"/>
                          <a:ea typeface="華康儷中黑" pitchFamily="49" charset="-120"/>
                          <a:cs typeface="Arial" charset="0"/>
                        </a:rPr>
                        <a:t>地區</a:t>
                      </a:r>
                      <a:endParaRPr kumimoji="0" lang="en-US" altLang="zh-CN" sz="1800" b="0" i="0" u="none" strike="noStrike" cap="none" normalizeH="0" baseline="0" dirty="0" smtClean="0">
                        <a:ln>
                          <a:noFill/>
                        </a:ln>
                        <a:solidFill>
                          <a:schemeClr val="bg1"/>
                        </a:solidFill>
                        <a:effectLst/>
                        <a:latin typeface="華康儷中黑" pitchFamily="49" charset="-120"/>
                        <a:ea typeface="華康儷中黑" pitchFamily="49" charset="-12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Market Countries</a:t>
                      </a:r>
                    </a:p>
                  </a:txBody>
                  <a:tcPr horzOverflow="overflow">
                    <a:lnL w="9525" cap="flat" cmpd="sng" algn="ctr">
                      <a:solidFill>
                        <a:srgbClr val="096DC4"/>
                      </a:solidFill>
                      <a:prstDash val="solid"/>
                      <a:round/>
                      <a:headEnd type="none" w="med" len="med"/>
                      <a:tailEnd type="none" w="med" len="med"/>
                    </a:lnL>
                    <a:lnR>
                      <a:noFill/>
                    </a:lnR>
                    <a:lnT w="9525" cap="flat" cmpd="sng" algn="ctr">
                      <a:solidFill>
                        <a:srgbClr val="096DC4"/>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a:noFill/>
                    </a:lnTlToBr>
                    <a:lnBlToTr>
                      <a:noFill/>
                    </a:lnBlToTr>
                    <a:solidFill>
                      <a:srgbClr val="286BA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rgbClr val="92D050"/>
                          </a:solidFill>
                          <a:effectLst/>
                          <a:latin typeface="華康儷中黑" pitchFamily="49" charset="-120"/>
                          <a:ea typeface="華康儷中黑" pitchFamily="49" charset="-120"/>
                          <a:cs typeface="Arial" charset="0"/>
                        </a:rPr>
                        <a:t>新興市場計劃國家</a:t>
                      </a:r>
                      <a:r>
                        <a:rPr kumimoji="0" lang="en-US" altLang="zh-CN" sz="1800" b="0" i="0" u="none" strike="noStrike" cap="none" normalizeH="0" baseline="0" dirty="0" smtClean="0">
                          <a:ln>
                            <a:noFill/>
                          </a:ln>
                          <a:solidFill>
                            <a:srgbClr val="92D050"/>
                          </a:solidFill>
                          <a:effectLst/>
                          <a:latin typeface="華康儷中黑" pitchFamily="49" charset="-120"/>
                          <a:ea typeface="華康儷中黑" pitchFamily="49" charset="-120"/>
                          <a:cs typeface="Arial" charset="0"/>
                        </a:rPr>
                        <a:t>/</a:t>
                      </a:r>
                      <a:r>
                        <a:rPr kumimoji="0" lang="zh-CN" altLang="en-US" sz="1800" b="0" i="0" u="none" strike="noStrike" cap="none" normalizeH="0" baseline="0" dirty="0" smtClean="0">
                          <a:ln>
                            <a:noFill/>
                          </a:ln>
                          <a:solidFill>
                            <a:srgbClr val="92D050"/>
                          </a:solidFill>
                          <a:effectLst/>
                          <a:latin typeface="華康儷中黑" pitchFamily="49" charset="-120"/>
                          <a:ea typeface="華康儷中黑" pitchFamily="49" charset="-120"/>
                          <a:cs typeface="Arial" charset="0"/>
                        </a:rPr>
                        <a:t>地區</a:t>
                      </a:r>
                      <a:endParaRPr kumimoji="0" lang="en-US" altLang="zh-CN" sz="1800" b="0" i="0" u="none" strike="noStrike" cap="none" normalizeH="0" baseline="0" dirty="0" smtClean="0">
                        <a:ln>
                          <a:noFill/>
                        </a:ln>
                        <a:solidFill>
                          <a:srgbClr val="92D050"/>
                        </a:solidFill>
                        <a:effectLst/>
                        <a:latin typeface="華康儷中黑" pitchFamily="49" charset="-120"/>
                        <a:ea typeface="華康儷中黑" pitchFamily="49" charset="-12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EMP</a:t>
                      </a:r>
                    </a:p>
                  </a:txBody>
                  <a:tcPr horzOverflow="overflow">
                    <a:lnL>
                      <a:noFill/>
                    </a:lnL>
                    <a:lnR>
                      <a:noFill/>
                    </a:lnR>
                    <a:lnT w="9525" cap="flat" cmpd="sng" algn="ctr">
                      <a:solidFill>
                        <a:srgbClr val="096DC4"/>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a:noFill/>
                    </a:lnTlToBr>
                    <a:lnBlToTr>
                      <a:noFill/>
                    </a:lnBlToTr>
                    <a:solidFill>
                      <a:srgbClr val="286BA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FFC000"/>
                        </a:solidFill>
                        <a:effectLst/>
                        <a:latin typeface="Calibri" pitchFamily="34" charset="0"/>
                        <a:ea typeface="華康儷中黑" pitchFamily="49" charset="-120"/>
                        <a:cs typeface="微軟正黑體"/>
                      </a:endParaRPr>
                    </a:p>
                  </a:txBody>
                  <a:tcPr horzOverflow="overflow">
                    <a:lnL>
                      <a:noFill/>
                    </a:lnL>
                    <a:lnR w="9525" cap="flat" cmpd="sng" algn="ctr">
                      <a:solidFill>
                        <a:srgbClr val="096DC4"/>
                      </a:solidFill>
                      <a:prstDash val="solid"/>
                      <a:round/>
                      <a:headEnd type="none" w="med" len="med"/>
                      <a:tailEnd type="none" w="med" len="med"/>
                    </a:lnR>
                    <a:lnT w="9525" cap="flat" cmpd="sng" algn="ctr">
                      <a:solidFill>
                        <a:srgbClr val="096DC4"/>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a:noFill/>
                    </a:lnTlToBr>
                    <a:lnBlToTr>
                      <a:noFill/>
                    </a:lnBlToTr>
                    <a:solidFill>
                      <a:srgbClr val="286BA5"/>
                    </a:solidFill>
                  </a:tcPr>
                </a:tc>
              </a:tr>
              <a:tr h="2358333">
                <a:tc>
                  <a:txBody>
                    <a:bodyPr/>
                    <a:lstStyle/>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美國 </a:t>
                      </a:r>
                      <a:r>
                        <a:rPr kumimoji="0" lang="en-US" altLang="zh-CN"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USA</a:t>
                      </a:r>
                      <a:endParaRPr kumimoji="0" 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加拿大 </a:t>
                      </a:r>
                      <a:r>
                        <a:rPr kumimoji="0" lang="en-US" altLang="zh-CN"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Canada</a:t>
                      </a:r>
                      <a:endParaRPr kumimoji="0" 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墨西哥 </a:t>
                      </a:r>
                      <a:r>
                        <a:rPr kumimoji="0" lang="en-US" altLang="zh-CN"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Mexico</a:t>
                      </a:r>
                      <a:endParaRPr kumimoji="0" 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澳洲 </a:t>
                      </a:r>
                      <a:r>
                        <a:rPr kumimoji="0" lang="en-US" altLang="zh-CN"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Australia</a:t>
                      </a:r>
                      <a:endParaRPr kumimoji="0" 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台灣 </a:t>
                      </a:r>
                      <a:r>
                        <a:rPr kumimoji="0" lang="en-US" altLang="zh-CN"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Taiwan</a:t>
                      </a:r>
                      <a:endParaRPr kumimoji="0" 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香港 </a:t>
                      </a:r>
                      <a:r>
                        <a:rPr kumimoji="0" lang="en-US" altLang="zh-CN"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Hong Kong</a:t>
                      </a:r>
                      <a:endParaRPr kumimoji="0" 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英國 </a:t>
                      </a:r>
                      <a:r>
                        <a:rPr kumimoji="0" lang="en-US" altLang="zh-CN" sz="1800" b="0" i="0" u="none" strike="noStrike" cap="none" normalizeH="0" baseline="0" dirty="0" smtClean="0">
                          <a:ln>
                            <a:noFill/>
                          </a:ln>
                          <a:solidFill>
                            <a:schemeClr val="bg1"/>
                          </a:solidFill>
                          <a:effectLst/>
                          <a:latin typeface="Calibri" pitchFamily="34" charset="0"/>
                          <a:ea typeface="華康儷中黑" pitchFamily="49" charset="-120"/>
                          <a:cs typeface="Arial" charset="0"/>
                        </a:rPr>
                        <a:t>UK</a:t>
                      </a:r>
                      <a:endParaRPr kumimoji="0" lang="en-US" sz="1800" b="0" i="0" u="none" strike="noStrike" cap="none" normalizeH="0" baseline="0" dirty="0" smtClean="0">
                        <a:ln>
                          <a:noFill/>
                        </a:ln>
                        <a:solidFill>
                          <a:schemeClr val="bg1"/>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華康儷中黑" pitchFamily="49" charset="-120"/>
                        <a:ea typeface="華康儷中黑" pitchFamily="49" charset="-120"/>
                        <a:cs typeface="Arial" charset="0"/>
                      </a:endParaRPr>
                    </a:p>
                  </a:txBody>
                  <a:tcPr horzOverflow="overflow">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西班牙 </a:t>
                      </a:r>
                      <a:r>
                        <a:rPr kumimoji="0" lang="en-US" altLang="zh-CN"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Spain</a:t>
                      </a:r>
                      <a:endParaRPr kumimoji="0" 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哥斯達黎加 </a:t>
                      </a:r>
                      <a:r>
                        <a:rPr kumimoji="0" lang="en-US" altLang="zh-CN"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Costa Rica</a:t>
                      </a:r>
                      <a:endParaRPr kumimoji="0" 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多明尼加共和國 </a:t>
                      </a:r>
                      <a:r>
                        <a:rPr kumimoji="0" lang="en-US" altLang="zh-CN"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Dominican Republic</a:t>
                      </a:r>
                      <a:endParaRPr kumimoji="0" 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哥倫比亞 </a:t>
                      </a:r>
                      <a:r>
                        <a:rPr kumimoji="0" lang="en-US" altLang="zh-CN"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Columbia</a:t>
                      </a:r>
                      <a:endParaRPr kumimoji="0" 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厄瓜多爾 </a:t>
                      </a:r>
                      <a:r>
                        <a:rPr kumimoji="0" lang="en-US" altLang="zh-CN"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Ecuador</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zh-CN" altLang="en-US" sz="1800" b="0" i="0" u="none" strike="noStrike" kern="1200" cap="none" normalizeH="0" baseline="0" dirty="0" smtClean="0">
                          <a:ln>
                            <a:noFill/>
                          </a:ln>
                          <a:solidFill>
                            <a:srgbClr val="92D050"/>
                          </a:solidFill>
                          <a:effectLst/>
                          <a:latin typeface="Calibri" pitchFamily="34" charset="0"/>
                          <a:ea typeface="華康儷中黑" pitchFamily="49" charset="-120"/>
                          <a:cs typeface="Arial" charset="0"/>
                        </a:rPr>
                        <a:t>巴拿馬</a:t>
                      </a:r>
                      <a:r>
                        <a:rPr kumimoji="0" lang="en-US" altLang="zh-TW" sz="1800" b="0" i="0" u="none" strike="noStrike" kern="1200" cap="none" normalizeH="0" baseline="0" dirty="0" smtClean="0">
                          <a:ln>
                            <a:noFill/>
                          </a:ln>
                          <a:solidFill>
                            <a:srgbClr val="92D050"/>
                          </a:solidFill>
                          <a:effectLst/>
                          <a:latin typeface="Calibri" pitchFamily="34" charset="0"/>
                          <a:ea typeface="華康儷中黑" pitchFamily="49" charset="-120"/>
                          <a:cs typeface="Arial" charset="0"/>
                        </a:rPr>
                        <a:t> Panama</a:t>
                      </a:r>
                    </a:p>
                    <a:p>
                      <a:pPr marL="285750" marR="0" lvl="0" indent="-285750" algn="l" defTabSz="914400" rtl="0" eaLnBrk="1" fontAlgn="base" latinLnBrk="0" hangingPunct="1">
                        <a:lnSpc>
                          <a:spcPct val="100000"/>
                        </a:lnSpc>
                        <a:spcBef>
                          <a:spcPct val="0"/>
                        </a:spcBef>
                        <a:spcAft>
                          <a:spcPct val="0"/>
                        </a:spcAft>
                        <a:buClrTx/>
                        <a:buSzTx/>
                        <a:buFontTx/>
                        <a:buChar char="•"/>
                        <a:tabLst/>
                      </a:pPr>
                      <a:endParaRPr kumimoji="0" 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endParaRPr>
                    </a:p>
                  </a:txBody>
                  <a:tcPr horzOverflow="overflow">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TW" alt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新</a:t>
                      </a:r>
                      <a:r>
                        <a:rPr kumimoji="0" lang="zh-CN" alt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加坡 </a:t>
                      </a:r>
                      <a:r>
                        <a:rPr kumimoji="0" lang="en-US" altLang="zh-CN"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Singapore</a:t>
                      </a:r>
                      <a:endParaRPr kumimoji="0" 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紐西蘭 </a:t>
                      </a:r>
                      <a:r>
                        <a:rPr kumimoji="0" lang="en-US" altLang="zh-CN"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New Zealand</a:t>
                      </a:r>
                      <a:endParaRPr kumimoji="0" 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zh-CN" alt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菲律賓 </a:t>
                      </a:r>
                      <a:r>
                        <a:rPr kumimoji="0" lang="en-US" altLang="zh-CN" sz="1800" b="0" i="0" u="none" strike="noStrike" cap="none" normalizeH="0" baseline="0" dirty="0" smtClean="0">
                          <a:ln>
                            <a:noFill/>
                          </a:ln>
                          <a:solidFill>
                            <a:srgbClr val="92D050"/>
                          </a:solidFill>
                          <a:effectLst/>
                          <a:latin typeface="Calibri" pitchFamily="34" charset="0"/>
                          <a:ea typeface="華康儷中黑" pitchFamily="49" charset="-120"/>
                          <a:cs typeface="Arial" charset="0"/>
                        </a:rPr>
                        <a:t>Philippines</a:t>
                      </a:r>
                      <a:endParaRPr kumimoji="0" lang="en-US" sz="1800" b="0" i="0" u="none" strike="noStrike" cap="none" normalizeH="0" baseline="0" dirty="0" smtClean="0">
                        <a:ln>
                          <a:noFill/>
                        </a:ln>
                        <a:solidFill>
                          <a:srgbClr val="92D050"/>
                        </a:solidFill>
                        <a:effectLst/>
                        <a:latin typeface="Calibri" pitchFamily="34" charset="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dirty="0" smtClean="0">
                        <a:ln>
                          <a:noFill/>
                        </a:ln>
                        <a:solidFill>
                          <a:schemeClr val="bg1"/>
                        </a:solidFill>
                        <a:effectLst/>
                        <a:latin typeface="華康儷中黑" pitchFamily="49" charset="-120"/>
                        <a:ea typeface="華康儷中黑" pitchFamily="49" charset="-120"/>
                        <a:cs typeface="Arial"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zh-CN" altLang="en-US" sz="1700" b="0" i="0" u="none" strike="noStrike" cap="none" normalizeH="0" baseline="0" dirty="0" smtClean="0">
                          <a:ln>
                            <a:noFill/>
                          </a:ln>
                          <a:solidFill>
                            <a:schemeClr val="bg1"/>
                          </a:solidFill>
                          <a:effectLst/>
                          <a:latin typeface="華康儷中黑" pitchFamily="49" charset="-120"/>
                          <a:ea typeface="華康儷中黑" pitchFamily="49" charset="-120"/>
                          <a:cs typeface="Arial" charset="0"/>
                        </a:rPr>
                        <a:t>其他任何我們可以在</a:t>
                      </a:r>
                      <a:r>
                        <a:rPr kumimoji="0" lang="zh-CN" altLang="en-US" sz="1700" b="0" i="0" u="none" strike="noStrike" cap="none" normalizeH="0" baseline="0" dirty="0" smtClean="0">
                          <a:ln>
                            <a:noFill/>
                          </a:ln>
                          <a:solidFill>
                            <a:srgbClr val="92D050"/>
                          </a:solidFill>
                          <a:effectLst/>
                          <a:latin typeface="華康儷中黑" pitchFamily="49" charset="-120"/>
                          <a:ea typeface="華康儷中黑" pitchFamily="49" charset="-120"/>
                          <a:cs typeface="Arial" charset="0"/>
                        </a:rPr>
                        <a:t>語言</a:t>
                      </a:r>
                      <a:r>
                        <a:rPr kumimoji="0" lang="zh-CN" altLang="en-US" sz="1700" b="0" i="0" u="none" strike="noStrike" cap="none" normalizeH="0" baseline="0" dirty="0" smtClean="0">
                          <a:ln>
                            <a:noFill/>
                          </a:ln>
                          <a:solidFill>
                            <a:schemeClr val="bg1"/>
                          </a:solidFill>
                          <a:effectLst/>
                          <a:latin typeface="華康儷中黑" pitchFamily="49" charset="-120"/>
                          <a:ea typeface="華康儷中黑" pitchFamily="49" charset="-120"/>
                          <a:cs typeface="Arial" charset="0"/>
                        </a:rPr>
                        <a:t>和</a:t>
                      </a:r>
                      <a:r>
                        <a:rPr kumimoji="0" lang="zh-CN" altLang="en-US" sz="1700" b="0" i="0" u="none" strike="noStrike" cap="none" normalizeH="0" baseline="0" dirty="0" smtClean="0">
                          <a:ln>
                            <a:noFill/>
                          </a:ln>
                          <a:solidFill>
                            <a:srgbClr val="92D050"/>
                          </a:solidFill>
                          <a:effectLst/>
                          <a:latin typeface="華康儷中黑" pitchFamily="49" charset="-120"/>
                          <a:ea typeface="華康儷中黑" pitchFamily="49" charset="-120"/>
                          <a:cs typeface="Arial" charset="0"/>
                        </a:rPr>
                        <a:t>時間</a:t>
                      </a:r>
                      <a:r>
                        <a:rPr kumimoji="0" lang="zh-CN" altLang="en-US" sz="1700" b="0" i="0" u="none" strike="noStrike" cap="none" normalizeH="0" baseline="0" dirty="0" smtClean="0">
                          <a:ln>
                            <a:noFill/>
                          </a:ln>
                          <a:solidFill>
                            <a:schemeClr val="bg1"/>
                          </a:solidFill>
                          <a:effectLst/>
                          <a:latin typeface="華康儷中黑" pitchFamily="49" charset="-120"/>
                          <a:ea typeface="華康儷中黑" pitchFamily="49" charset="-120"/>
                          <a:cs typeface="Arial" charset="0"/>
                        </a:rPr>
                        <a:t>上提供支援的國家</a:t>
                      </a:r>
                      <a:r>
                        <a:rPr kumimoji="0" lang="en-US" altLang="zh-CN" sz="1700" b="0" i="0" u="none" strike="noStrike" cap="none" normalizeH="0" baseline="0" dirty="0" smtClean="0">
                          <a:ln>
                            <a:noFill/>
                          </a:ln>
                          <a:solidFill>
                            <a:schemeClr val="bg1"/>
                          </a:solidFill>
                          <a:effectLst/>
                          <a:latin typeface="華康儷中黑" pitchFamily="49" charset="-120"/>
                          <a:ea typeface="華康儷中黑" pitchFamily="49" charset="-120"/>
                          <a:cs typeface="Arial" charset="0"/>
                        </a:rPr>
                        <a:t>/</a:t>
                      </a:r>
                      <a:r>
                        <a:rPr kumimoji="0" lang="zh-CN" altLang="en-US" sz="1700" b="0" i="0" u="none" strike="noStrike" cap="none" normalizeH="0" baseline="0" dirty="0" smtClean="0">
                          <a:ln>
                            <a:noFill/>
                          </a:ln>
                          <a:solidFill>
                            <a:schemeClr val="bg1"/>
                          </a:solidFill>
                          <a:effectLst/>
                          <a:latin typeface="華康儷中黑" pitchFamily="49" charset="-120"/>
                          <a:ea typeface="華康儷中黑" pitchFamily="49" charset="-120"/>
                          <a:cs typeface="Arial" charset="0"/>
                        </a:rPr>
                        <a:t>地區！</a:t>
                      </a:r>
                      <a:r>
                        <a:rPr lang="en-US" altLang="zh-TW" sz="1600" dirty="0" smtClean="0">
                          <a:solidFill>
                            <a:schemeClr val="bg1"/>
                          </a:solidFill>
                          <a:latin typeface="Calibri" pitchFamily="34" charset="0"/>
                        </a:rPr>
                        <a:t>Any other country that we can support the </a:t>
                      </a:r>
                      <a:r>
                        <a:rPr lang="en-US" altLang="zh-TW" sz="1600" dirty="0" smtClean="0">
                          <a:solidFill>
                            <a:srgbClr val="92D050"/>
                          </a:solidFill>
                          <a:latin typeface="Calibri" pitchFamily="34" charset="0"/>
                        </a:rPr>
                        <a:t>language</a:t>
                      </a:r>
                      <a:r>
                        <a:rPr lang="en-US" altLang="zh-TW" sz="1600" dirty="0" smtClean="0">
                          <a:solidFill>
                            <a:schemeClr val="bg1"/>
                          </a:solidFill>
                          <a:latin typeface="Calibri" pitchFamily="34" charset="0"/>
                        </a:rPr>
                        <a:t> and </a:t>
                      </a:r>
                      <a:r>
                        <a:rPr lang="en-US" altLang="zh-TW" sz="1600" dirty="0" smtClean="0">
                          <a:solidFill>
                            <a:srgbClr val="92D050"/>
                          </a:solidFill>
                          <a:latin typeface="Calibri" pitchFamily="34" charset="0"/>
                        </a:rPr>
                        <a:t>support hours</a:t>
                      </a:r>
                      <a:r>
                        <a:rPr lang="en-US" altLang="zh-TW" sz="1600" dirty="0" smtClean="0">
                          <a:solidFill>
                            <a:schemeClr val="bg1"/>
                          </a:solidFill>
                          <a:latin typeface="Calibri" pitchFamily="34" charset="0"/>
                        </a:rPr>
                        <a:t>!</a:t>
                      </a:r>
                    </a:p>
                    <a:p>
                      <a:pPr marL="285750" marR="0" lvl="0" indent="-285750" algn="l" defTabSz="914400" rtl="0" eaLnBrk="1" fontAlgn="base" latinLnBrk="0" hangingPunct="1">
                        <a:lnSpc>
                          <a:spcPct val="100000"/>
                        </a:lnSpc>
                        <a:spcBef>
                          <a:spcPct val="0"/>
                        </a:spcBef>
                        <a:spcAft>
                          <a:spcPct val="0"/>
                        </a:spcAft>
                        <a:buClrTx/>
                        <a:buSzTx/>
                        <a:buFontTx/>
                        <a:buChar char="•"/>
                        <a:tabLst/>
                      </a:pPr>
                      <a:endParaRPr kumimoji="0" lang="en-US" sz="1800" b="0" i="0" u="none" strike="noStrike" cap="none" normalizeH="0" baseline="0" dirty="0" smtClean="0">
                        <a:ln>
                          <a:noFill/>
                        </a:ln>
                        <a:solidFill>
                          <a:schemeClr val="bg1"/>
                        </a:solidFill>
                        <a:effectLst/>
                        <a:latin typeface="華康儷中黑" pitchFamily="49" charset="-120"/>
                        <a:ea typeface="華康儷中黑" pitchFamily="49" charset="-120"/>
                        <a:cs typeface="Arial" charset="0"/>
                      </a:endParaRPr>
                    </a:p>
                  </a:txBody>
                  <a:tcPr horzOverflow="overflow">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 xmlns:p14="http://schemas.microsoft.com/office/powerpoint/2010/main" val="81448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357" y="662391"/>
            <a:ext cx="5863390" cy="1574741"/>
          </a:xfrm>
        </p:spPr>
        <p:txBody>
          <a:bodyPr>
            <a:normAutofit fontScale="90000"/>
          </a:bodyPr>
          <a:lstStyle/>
          <a:p>
            <a:r>
              <a:rPr lang="zh-TW" altLang="en-US" sz="3600" dirty="0" smtClean="0">
                <a:ln w="19050">
                  <a:noFill/>
                  <a:prstDash val="solid"/>
                </a:ln>
                <a:effectLst>
                  <a:outerShdw blurRad="38100" dist="38100" dir="2700000" algn="tl">
                    <a:srgbClr val="000000">
                      <a:alpha val="43137"/>
                    </a:srgbClr>
                  </a:outerShdw>
                </a:effectLst>
                <a:latin typeface="Calibri" pitchFamily="34" charset="0"/>
                <a:ea typeface="和平粗圓" pitchFamily="1" charset="-120"/>
              </a:rPr>
              <a:t>美安香港網絡中心</a:t>
            </a:r>
            <a:br>
              <a:rPr lang="zh-TW" altLang="en-US" sz="3600" dirty="0" smtClean="0">
                <a:ln w="19050">
                  <a:noFill/>
                  <a:prstDash val="solid"/>
                </a:ln>
                <a:effectLst>
                  <a:outerShdw blurRad="38100" dist="38100" dir="2700000" algn="tl">
                    <a:srgbClr val="000000">
                      <a:alpha val="43137"/>
                    </a:srgbClr>
                  </a:outerShdw>
                </a:effectLst>
                <a:latin typeface="Calibri" pitchFamily="34" charset="0"/>
                <a:ea typeface="和平粗圓" pitchFamily="1" charset="-120"/>
              </a:rPr>
            </a:br>
            <a:r>
              <a:rPr lang="en-US" altLang="zh-TW" sz="3600" dirty="0" smtClean="0">
                <a:ln w="19050">
                  <a:noFill/>
                  <a:prstDash val="solid"/>
                </a:ln>
                <a:effectLst>
                  <a:outerShdw blurRad="38100" dist="38100" dir="2700000" algn="tl">
                    <a:srgbClr val="000000">
                      <a:alpha val="43137"/>
                    </a:srgbClr>
                  </a:outerShdw>
                </a:effectLst>
                <a:latin typeface="Calibri" pitchFamily="34" charset="0"/>
                <a:ea typeface="和平粗圓" pitchFamily="1" charset="-120"/>
              </a:rPr>
              <a:t>= </a:t>
            </a:r>
            <a:r>
              <a:rPr lang="zh-TW" altLang="en-US" sz="3600" dirty="0" smtClean="0">
                <a:ln w="19050">
                  <a:noFill/>
                  <a:prstDash val="solid"/>
                </a:ln>
                <a:solidFill>
                  <a:srgbClr val="FF0000"/>
                </a:solidFill>
                <a:effectLst>
                  <a:outerShdw blurRad="38100" dist="38100" dir="2700000" algn="tl">
                    <a:srgbClr val="000000">
                      <a:alpha val="43137"/>
                    </a:srgbClr>
                  </a:outerShdw>
                </a:effectLst>
                <a:latin typeface="Calibri" pitchFamily="34" charset="0"/>
                <a:ea typeface="和平粗圓" pitchFamily="1" charset="-120"/>
              </a:rPr>
              <a:t>簡單易用</a:t>
            </a:r>
            <a:r>
              <a:rPr lang="zh-TW" altLang="en-US" sz="3600" dirty="0" smtClean="0">
                <a:ln w="19050">
                  <a:noFill/>
                  <a:prstDash val="solid"/>
                </a:ln>
                <a:effectLst>
                  <a:outerShdw blurRad="38100" dist="38100" dir="2700000" algn="tl">
                    <a:srgbClr val="000000">
                      <a:alpha val="43137"/>
                    </a:srgbClr>
                  </a:outerShdw>
                </a:effectLst>
                <a:latin typeface="Calibri" pitchFamily="34" charset="0"/>
                <a:ea typeface="和平粗圓" pitchFamily="1" charset="-120"/>
              </a:rPr>
              <a:t>的解決方案</a:t>
            </a:r>
            <a:r>
              <a:rPr lang="en-US" sz="2800" dirty="0" smtClean="0">
                <a:ln w="19050">
                  <a:noFill/>
                  <a:prstDash val="solid"/>
                </a:ln>
                <a:effectLst>
                  <a:outerShdw blurRad="38100" dist="38100" dir="2700000" algn="tl">
                    <a:srgbClr val="000000">
                      <a:alpha val="43137"/>
                    </a:srgbClr>
                  </a:outerShdw>
                </a:effectLst>
                <a:latin typeface="Calibri" pitchFamily="34" charset="0"/>
                <a:ea typeface="華康儷中黑" pitchFamily="49" charset="-120"/>
              </a:rPr>
              <a:t/>
            </a:r>
            <a:br>
              <a:rPr lang="en-US" sz="2800" dirty="0" smtClean="0">
                <a:ln w="19050">
                  <a:noFill/>
                  <a:prstDash val="solid"/>
                </a:ln>
                <a:effectLst>
                  <a:outerShdw blurRad="38100" dist="38100" dir="2700000" algn="tl">
                    <a:srgbClr val="000000">
                      <a:alpha val="43137"/>
                    </a:srgbClr>
                  </a:outerShdw>
                </a:effectLst>
                <a:latin typeface="Calibri" pitchFamily="34" charset="0"/>
                <a:ea typeface="華康儷中黑" pitchFamily="49" charset="-120"/>
              </a:rPr>
            </a:br>
            <a:r>
              <a:rPr lang="en-US" sz="3200" dirty="0" err="1" smtClean="0">
                <a:ln w="19050">
                  <a:noFill/>
                  <a:prstDash val="solid"/>
                </a:ln>
                <a:effectLst/>
                <a:latin typeface="Calibri" pitchFamily="34" charset="0"/>
                <a:ea typeface="華康儷中黑" pitchFamily="49" charset="-120"/>
              </a:rPr>
              <a:t>Webcenters</a:t>
            </a:r>
            <a:r>
              <a:rPr lang="en-US" sz="3200" dirty="0" smtClean="0">
                <a:ln w="19050">
                  <a:noFill/>
                  <a:prstDash val="solid"/>
                </a:ln>
                <a:effectLst/>
                <a:latin typeface="Calibri" pitchFamily="34" charset="0"/>
                <a:ea typeface="華康儷中黑" pitchFamily="49" charset="-120"/>
              </a:rPr>
              <a:t> is a Turn-key solution</a:t>
            </a:r>
            <a:endParaRPr lang="en-US" sz="3200" dirty="0">
              <a:ln w="19050">
                <a:noFill/>
                <a:prstDash val="solid"/>
              </a:ln>
              <a:effectLst/>
              <a:latin typeface="Calibri" pitchFamily="34" charset="0"/>
              <a:ea typeface="華康儷中黑" pitchFamily="49" charset="-120"/>
            </a:endParaRPr>
          </a:p>
        </p:txBody>
      </p:sp>
      <p:pic>
        <p:nvPicPr>
          <p:cNvPr id="6" name="Picture 2" descr="http://sphotos-a.xx.fbcdn.net/hphotos-snc7/292510_384734091564284_131671682_n.jpg"/>
          <p:cNvPicPr>
            <a:picLocks noGrp="1" noChangeAspect="1" noChangeArrowheads="1"/>
          </p:cNvPicPr>
          <p:nvPr>
            <p:ph idx="1"/>
          </p:nvPr>
        </p:nvPicPr>
        <p:blipFill>
          <a:blip r:embed="rId3" cstate="email">
            <a:extLst>
              <a:ext uri="{28A0092B-C50C-407E-A947-70E740481C1C}">
                <a14:useLocalDpi xmlns="" xmlns:a14="http://schemas.microsoft.com/office/drawing/2010/main" val="0"/>
              </a:ext>
            </a:extLst>
          </a:blip>
          <a:stretch>
            <a:fillRect/>
          </a:stretch>
        </p:blipFill>
        <p:spPr bwMode="auto">
          <a:xfrm>
            <a:off x="1123950" y="3359896"/>
            <a:ext cx="7200900" cy="2667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9" name="Rounded Rectangular Callout 8"/>
          <p:cNvSpPr/>
          <p:nvPr/>
        </p:nvSpPr>
        <p:spPr>
          <a:xfrm>
            <a:off x="1203157" y="513346"/>
            <a:ext cx="6320590" cy="1962367"/>
          </a:xfrm>
          <a:prstGeom prst="wedgeRoundRectCallout">
            <a:avLst>
              <a:gd name="adj1" fmla="val -7308"/>
              <a:gd name="adj2" fmla="val 117268"/>
              <a:gd name="adj3" fmla="val 16667"/>
            </a:avLst>
          </a:prstGeom>
          <a:solidFill>
            <a:srgbClr val="92D050"/>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3200" dirty="0" smtClean="0">
                <a:solidFill>
                  <a:schemeClr val="tx1">
                    <a:lumMod val="65000"/>
                    <a:lumOff val="35000"/>
                  </a:schemeClr>
                </a:solidFill>
                <a:latin typeface="Calibri" pitchFamily="34" charset="0"/>
                <a:ea typeface="華康儷中黑" pitchFamily="49" charset="-120"/>
              </a:rPr>
              <a:t>為</a:t>
            </a:r>
            <a:r>
              <a:rPr lang="zh-TW" altLang="en-US" sz="3200" dirty="0" smtClean="0">
                <a:solidFill>
                  <a:schemeClr val="tx1">
                    <a:lumMod val="65000"/>
                    <a:lumOff val="35000"/>
                  </a:schemeClr>
                </a:solidFill>
                <a:latin typeface="Calibri" pitchFamily="34" charset="0"/>
                <a:ea typeface="華康儷中黑" pitchFamily="49" charset="-120"/>
              </a:rPr>
              <a:t>甚</a:t>
            </a:r>
            <a:r>
              <a:rPr lang="zh-CN" altLang="en-US" sz="3200" dirty="0" smtClean="0">
                <a:solidFill>
                  <a:schemeClr val="tx1">
                    <a:lumMod val="65000"/>
                    <a:lumOff val="35000"/>
                  </a:schemeClr>
                </a:solidFill>
                <a:latin typeface="Calibri" pitchFamily="34" charset="0"/>
                <a:ea typeface="華康儷中黑" pitchFamily="49" charset="-120"/>
              </a:rPr>
              <a:t>麼</a:t>
            </a:r>
            <a:r>
              <a:rPr lang="zh-Hant" altLang="en-US" sz="3200" dirty="0" smtClean="0">
                <a:solidFill>
                  <a:schemeClr val="tx1">
                    <a:lumMod val="65000"/>
                    <a:lumOff val="35000"/>
                  </a:schemeClr>
                </a:solidFill>
                <a:latin typeface="Calibri" pitchFamily="34" charset="0"/>
                <a:ea typeface="華康儷中黑" pitchFamily="49" charset="-120"/>
              </a:rPr>
              <a:t>每</a:t>
            </a:r>
            <a:r>
              <a:rPr lang="zh-TW" altLang="en-US" sz="3200" dirty="0" smtClean="0">
                <a:solidFill>
                  <a:schemeClr val="tx1">
                    <a:lumMod val="65000"/>
                    <a:lumOff val="35000"/>
                  </a:schemeClr>
                </a:solidFill>
                <a:latin typeface="Calibri" pitchFamily="34" charset="0"/>
                <a:ea typeface="華康儷中黑" pitchFamily="49" charset="-120"/>
              </a:rPr>
              <a:t>間</a:t>
            </a:r>
            <a:r>
              <a:rPr lang="zh-Hant" altLang="en-US" sz="3200" dirty="0" smtClean="0">
                <a:solidFill>
                  <a:schemeClr val="tx1">
                    <a:lumMod val="65000"/>
                    <a:lumOff val="35000"/>
                  </a:schemeClr>
                </a:solidFill>
                <a:latin typeface="Calibri" pitchFamily="34" charset="0"/>
                <a:ea typeface="華康儷中黑" pitchFamily="49" charset="-120"/>
              </a:rPr>
              <a:t>公司</a:t>
            </a:r>
            <a:r>
              <a:rPr lang="zh-Hant" altLang="en-US" sz="3200" dirty="0">
                <a:solidFill>
                  <a:schemeClr val="tx1">
                    <a:lumMod val="65000"/>
                    <a:lumOff val="35000"/>
                  </a:schemeClr>
                </a:solidFill>
                <a:latin typeface="Calibri" pitchFamily="34" charset="0"/>
                <a:ea typeface="華康儷中黑" pitchFamily="49" charset="-120"/>
              </a:rPr>
              <a:t>都需</a:t>
            </a:r>
            <a:r>
              <a:rPr lang="zh-Hant" altLang="en-US" sz="3200" dirty="0" smtClean="0">
                <a:solidFill>
                  <a:schemeClr val="tx1">
                    <a:lumMod val="65000"/>
                    <a:lumOff val="35000"/>
                  </a:schemeClr>
                </a:solidFill>
                <a:latin typeface="Calibri" pitchFamily="34" charset="0"/>
                <a:ea typeface="華康儷中黑" pitchFamily="49" charset="-120"/>
              </a:rPr>
              <a:t>要網站</a:t>
            </a:r>
            <a:r>
              <a:rPr lang="zh-TW" altLang="en-US" sz="3200" dirty="0" smtClean="0">
                <a:solidFill>
                  <a:schemeClr val="tx1">
                    <a:lumMod val="65000"/>
                    <a:lumOff val="35000"/>
                  </a:schemeClr>
                </a:solidFill>
                <a:latin typeface="Calibri" pitchFamily="34" charset="0"/>
                <a:ea typeface="華康儷中黑" pitchFamily="49" charset="-120"/>
              </a:rPr>
              <a:t>？</a:t>
            </a:r>
            <a:endParaRPr lang="en-US" altLang="zh-Hant" sz="3200" dirty="0" smtClean="0">
              <a:solidFill>
                <a:schemeClr val="tx1">
                  <a:lumMod val="65000"/>
                  <a:lumOff val="35000"/>
                </a:schemeClr>
              </a:solidFill>
              <a:latin typeface="Calibri" pitchFamily="34" charset="0"/>
              <a:ea typeface="華康儷中黑" pitchFamily="49" charset="-120"/>
            </a:endParaRPr>
          </a:p>
          <a:p>
            <a:pPr algn="ctr"/>
            <a:r>
              <a:rPr lang="en-US" sz="3000" dirty="0" smtClean="0">
                <a:solidFill>
                  <a:schemeClr val="tx1">
                    <a:lumMod val="65000"/>
                    <a:lumOff val="35000"/>
                  </a:schemeClr>
                </a:solidFill>
                <a:latin typeface="Calibri" pitchFamily="34" charset="0"/>
                <a:ea typeface="華康儷中黑" pitchFamily="49" charset="-120"/>
                <a:cs typeface="Calibri"/>
              </a:rPr>
              <a:t>Why every company needs </a:t>
            </a:r>
            <a:r>
              <a:rPr lang="en-US" sz="3000" dirty="0">
                <a:solidFill>
                  <a:schemeClr val="tx1">
                    <a:lumMod val="65000"/>
                    <a:lumOff val="35000"/>
                  </a:schemeClr>
                </a:solidFill>
                <a:latin typeface="Calibri" pitchFamily="34" charset="0"/>
                <a:ea typeface="華康儷中黑" pitchFamily="49" charset="-120"/>
                <a:cs typeface="Calibri"/>
              </a:rPr>
              <a:t>a </a:t>
            </a:r>
            <a:r>
              <a:rPr lang="en-US" sz="3000" dirty="0" smtClean="0">
                <a:solidFill>
                  <a:schemeClr val="tx1">
                    <a:lumMod val="65000"/>
                    <a:lumOff val="35000"/>
                  </a:schemeClr>
                </a:solidFill>
                <a:latin typeface="Calibri" pitchFamily="34" charset="0"/>
                <a:ea typeface="華康儷中黑" pitchFamily="49" charset="-120"/>
                <a:cs typeface="Calibri"/>
              </a:rPr>
              <a:t>website?</a:t>
            </a:r>
            <a:endParaRPr lang="en-US" sz="3000" dirty="0">
              <a:solidFill>
                <a:schemeClr val="tx1">
                  <a:lumMod val="65000"/>
                  <a:lumOff val="35000"/>
                </a:schemeClr>
              </a:solidFill>
              <a:latin typeface="Calibri" pitchFamily="34" charset="0"/>
              <a:ea typeface="華康儷中黑" pitchFamily="49" charset="-120"/>
            </a:endParaRPr>
          </a:p>
        </p:txBody>
      </p:sp>
    </p:spTree>
    <p:extLst>
      <p:ext uri="{BB962C8B-B14F-4D97-AF65-F5344CB8AC3E}">
        <p14:creationId xmlns="" xmlns:p14="http://schemas.microsoft.com/office/powerpoint/2010/main" val="5987569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8850" y="1731492"/>
            <a:ext cx="4472332" cy="4803717"/>
          </a:xfrm>
        </p:spPr>
        <p:txBody>
          <a:bodyPr wrap="square">
            <a:noAutofit/>
          </a:bodyPr>
          <a:lstStyle/>
          <a:p>
            <a:pPr marL="342900" indent="-342900">
              <a:spcBef>
                <a:spcPts val="0"/>
              </a:spcBef>
              <a:spcAft>
                <a:spcPts val="1200"/>
              </a:spcAft>
              <a:buFont typeface="Arial" panose="020B0604020202020204" pitchFamily="34" charset="0"/>
              <a:buChar char="•"/>
            </a:pPr>
            <a:r>
              <a:rPr lang="zh-TW" altLang="en-US" sz="2300" b="0" dirty="0" smtClean="0">
                <a:solidFill>
                  <a:srgbClr val="00B0F0"/>
                </a:solidFill>
                <a:latin typeface="Calibri" pitchFamily="34" charset="0"/>
                <a:ea typeface="華康儷中黑" pitchFamily="49" charset="-120"/>
                <a:cs typeface="Calibri"/>
              </a:rPr>
              <a:t>網</a:t>
            </a:r>
            <a:r>
              <a:rPr lang="zh-TW" altLang="en-US" sz="2300" b="0" dirty="0">
                <a:solidFill>
                  <a:srgbClr val="00B0F0"/>
                </a:solidFill>
                <a:latin typeface="Calibri" pitchFamily="34" charset="0"/>
                <a:ea typeface="華康儷中黑" pitchFamily="49" charset="-120"/>
                <a:cs typeface="Calibri"/>
              </a:rPr>
              <a:t>站是最經濟有效的廣告</a:t>
            </a:r>
            <a:r>
              <a:rPr lang="zh-TW" altLang="en-US" sz="2300" b="0" dirty="0" smtClean="0">
                <a:solidFill>
                  <a:srgbClr val="00B0F0"/>
                </a:solidFill>
                <a:latin typeface="Calibri" pitchFamily="34" charset="0"/>
                <a:ea typeface="華康儷中黑" pitchFamily="49" charset="-120"/>
                <a:cs typeface="Calibri"/>
              </a:rPr>
              <a:t>形式</a:t>
            </a:r>
            <a:endParaRPr lang="zh-TW" altLang="en-US" sz="2300" b="0" dirty="0">
              <a:solidFill>
                <a:srgbClr val="00B0F0"/>
              </a:solidFill>
              <a:latin typeface="Calibri" pitchFamily="34" charset="0"/>
              <a:ea typeface="華康儷中黑" pitchFamily="49" charset="-120"/>
              <a:cs typeface="Calibri"/>
            </a:endParaRPr>
          </a:p>
          <a:p>
            <a:pPr marL="342900" indent="-342900">
              <a:spcBef>
                <a:spcPts val="0"/>
              </a:spcBef>
              <a:spcAft>
                <a:spcPts val="1200"/>
              </a:spcAft>
              <a:buFont typeface="Arial" panose="020B0604020202020204" pitchFamily="34" charset="0"/>
              <a:buChar char="•"/>
            </a:pPr>
            <a:r>
              <a:rPr lang="en-US" altLang="zh-TW" sz="2300" b="0" dirty="0">
                <a:solidFill>
                  <a:srgbClr val="00B0F0"/>
                </a:solidFill>
                <a:latin typeface="Calibri" pitchFamily="34" charset="0"/>
                <a:ea typeface="華康儷中黑" pitchFamily="49" charset="-120"/>
                <a:cs typeface="Calibri"/>
              </a:rPr>
              <a:t>7</a:t>
            </a:r>
            <a:r>
              <a:rPr lang="zh-TW" altLang="en-US" sz="2300" b="0" dirty="0">
                <a:solidFill>
                  <a:srgbClr val="00B0F0"/>
                </a:solidFill>
                <a:latin typeface="Calibri" pitchFamily="34" charset="0"/>
                <a:ea typeface="華康儷中黑" pitchFamily="49" charset="-120"/>
                <a:cs typeface="Calibri"/>
              </a:rPr>
              <a:t>個工作日，每天</a:t>
            </a:r>
            <a:r>
              <a:rPr lang="en-US" altLang="zh-TW" sz="2300" b="0" dirty="0">
                <a:solidFill>
                  <a:srgbClr val="00B0F0"/>
                </a:solidFill>
                <a:latin typeface="Calibri" pitchFamily="34" charset="0"/>
                <a:ea typeface="華康儷中黑" pitchFamily="49" charset="-120"/>
                <a:cs typeface="Calibri"/>
              </a:rPr>
              <a:t>24</a:t>
            </a:r>
            <a:r>
              <a:rPr lang="zh-TW" altLang="en-US" sz="2300" b="0" dirty="0">
                <a:solidFill>
                  <a:srgbClr val="00B0F0"/>
                </a:solidFill>
                <a:latin typeface="Calibri" pitchFamily="34" charset="0"/>
                <a:ea typeface="華康儷中黑" pitchFamily="49" charset="-120"/>
                <a:cs typeface="Calibri"/>
              </a:rPr>
              <a:t>小時，沒有任何額外的開銷</a:t>
            </a:r>
            <a:r>
              <a:rPr lang="zh-TW" altLang="en-US" sz="2300" b="0" dirty="0" smtClean="0">
                <a:solidFill>
                  <a:srgbClr val="00B0F0"/>
                </a:solidFill>
                <a:latin typeface="Calibri" pitchFamily="34" charset="0"/>
                <a:ea typeface="華康儷中黑" pitchFamily="49" charset="-120"/>
                <a:cs typeface="Calibri"/>
              </a:rPr>
              <a:t>，你的</a:t>
            </a:r>
            <a:r>
              <a:rPr lang="zh-TW" altLang="en-US" sz="2300" b="0" dirty="0">
                <a:solidFill>
                  <a:srgbClr val="00B0F0"/>
                </a:solidFill>
                <a:latin typeface="Calibri" pitchFamily="34" charset="0"/>
                <a:ea typeface="華康儷中黑" pitchFamily="49" charset="-120"/>
                <a:cs typeface="Calibri"/>
              </a:rPr>
              <a:t>銷售潛</a:t>
            </a:r>
            <a:r>
              <a:rPr lang="zh-TW" altLang="en-US" sz="2300" b="0" dirty="0" smtClean="0">
                <a:solidFill>
                  <a:srgbClr val="00B0F0"/>
                </a:solidFill>
                <a:latin typeface="Calibri" pitchFamily="34" charset="0"/>
                <a:ea typeface="華康儷中黑" pitchFamily="49" charset="-120"/>
                <a:cs typeface="Calibri"/>
              </a:rPr>
              <a:t>力將</a:t>
            </a:r>
            <a:r>
              <a:rPr lang="zh-TW" altLang="en-US" sz="2300" b="0" dirty="0">
                <a:solidFill>
                  <a:srgbClr val="00B0F0"/>
                </a:solidFill>
                <a:latin typeface="Calibri" pitchFamily="34" charset="0"/>
                <a:ea typeface="華康儷中黑" pitchFamily="49" charset="-120"/>
                <a:cs typeface="Calibri"/>
              </a:rPr>
              <a:t>增加數</a:t>
            </a:r>
            <a:r>
              <a:rPr lang="zh-TW" altLang="en-US" sz="2300" b="0" dirty="0" smtClean="0">
                <a:solidFill>
                  <a:srgbClr val="00B0F0"/>
                </a:solidFill>
                <a:latin typeface="Calibri" pitchFamily="34" charset="0"/>
                <a:ea typeface="華康儷中黑" pitchFamily="49" charset="-120"/>
                <a:cs typeface="Calibri"/>
              </a:rPr>
              <a:t>倍</a:t>
            </a:r>
            <a:endParaRPr lang="zh-TW" altLang="en-US" sz="2300" b="0" dirty="0">
              <a:solidFill>
                <a:srgbClr val="00B0F0"/>
              </a:solidFill>
              <a:latin typeface="Calibri" pitchFamily="34" charset="0"/>
              <a:ea typeface="華康儷中黑" pitchFamily="49" charset="-120"/>
              <a:cs typeface="Calibri"/>
            </a:endParaRPr>
          </a:p>
          <a:p>
            <a:pPr marL="342900" indent="-342900">
              <a:spcBef>
                <a:spcPts val="0"/>
              </a:spcBef>
              <a:spcAft>
                <a:spcPts val="1200"/>
              </a:spcAft>
              <a:buFont typeface="Arial" panose="020B0604020202020204" pitchFamily="34" charset="0"/>
              <a:buChar char="•"/>
            </a:pPr>
            <a:r>
              <a:rPr lang="zh-TW" altLang="en-US" sz="2300" b="0" dirty="0">
                <a:solidFill>
                  <a:srgbClr val="00B0F0"/>
                </a:solidFill>
                <a:latin typeface="Calibri" pitchFamily="34" charset="0"/>
                <a:ea typeface="華康儷中黑" pitchFamily="49" charset="-120"/>
                <a:cs typeface="Calibri"/>
              </a:rPr>
              <a:t>不需要親自到商</a:t>
            </a:r>
            <a:r>
              <a:rPr lang="zh-TW" altLang="en-US" sz="2300" b="0" dirty="0" smtClean="0">
                <a:solidFill>
                  <a:srgbClr val="00B0F0"/>
                </a:solidFill>
                <a:latin typeface="Calibri" pitchFamily="34" charset="0"/>
                <a:ea typeface="華康儷中黑" pitchFamily="49" charset="-120"/>
                <a:cs typeface="Calibri"/>
              </a:rPr>
              <a:t>店，</a:t>
            </a:r>
            <a:r>
              <a:rPr lang="zh-CN" altLang="en-US" sz="2300" b="0" dirty="0" smtClean="0">
                <a:solidFill>
                  <a:srgbClr val="00B0F0"/>
                </a:solidFill>
                <a:latin typeface="Calibri" pitchFamily="34" charset="0"/>
                <a:ea typeface="華康儷中黑" pitchFamily="49" charset="-120"/>
                <a:cs typeface="Calibri"/>
              </a:rPr>
              <a:t>就</a:t>
            </a:r>
            <a:r>
              <a:rPr lang="zh-TW" altLang="en-US" sz="2300" b="0" dirty="0" smtClean="0">
                <a:solidFill>
                  <a:srgbClr val="00B0F0"/>
                </a:solidFill>
                <a:latin typeface="Calibri" pitchFamily="34" charset="0"/>
                <a:ea typeface="華康儷中黑" pitchFamily="49" charset="-120"/>
                <a:cs typeface="Calibri"/>
              </a:rPr>
              <a:t>可</a:t>
            </a:r>
            <a:r>
              <a:rPr lang="zh-TW" altLang="en-US" sz="2300" b="0" dirty="0">
                <a:solidFill>
                  <a:srgbClr val="00B0F0"/>
                </a:solidFill>
                <a:latin typeface="Calibri" pitchFamily="34" charset="0"/>
                <a:ea typeface="華康儷中黑" pitchFamily="49" charset="-120"/>
                <a:cs typeface="Calibri"/>
              </a:rPr>
              <a:t>以輕鬆</a:t>
            </a:r>
            <a:r>
              <a:rPr lang="zh-TW" altLang="en-US" sz="2300" b="0" dirty="0" smtClean="0">
                <a:solidFill>
                  <a:srgbClr val="00B0F0"/>
                </a:solidFill>
                <a:latin typeface="Calibri" pitchFamily="34" charset="0"/>
                <a:ea typeface="華康儷中黑" pitchFamily="49" charset="-120"/>
                <a:cs typeface="Calibri"/>
              </a:rPr>
              <a:t>地在</a:t>
            </a:r>
            <a:r>
              <a:rPr lang="zh-TW" altLang="en-US" sz="2300" b="0" dirty="0">
                <a:solidFill>
                  <a:srgbClr val="00B0F0"/>
                </a:solidFill>
                <a:latin typeface="Calibri" pitchFamily="34" charset="0"/>
                <a:ea typeface="華康儷中黑" pitchFamily="49" charset="-120"/>
                <a:cs typeface="Calibri"/>
              </a:rPr>
              <a:t>網站</a:t>
            </a:r>
            <a:r>
              <a:rPr lang="zh-TW" altLang="en-US" sz="2300" b="0" dirty="0" smtClean="0">
                <a:solidFill>
                  <a:srgbClr val="00B0F0"/>
                </a:solidFill>
                <a:latin typeface="Calibri" pitchFamily="34" charset="0"/>
                <a:ea typeface="華康儷中黑" pitchFamily="49" charset="-120"/>
                <a:cs typeface="Calibri"/>
              </a:rPr>
              <a:t>上</a:t>
            </a:r>
            <a:r>
              <a:rPr lang="zh-TW" altLang="en-US" sz="2300" b="0" dirty="0">
                <a:solidFill>
                  <a:srgbClr val="00B0F0"/>
                </a:solidFill>
                <a:latin typeface="Calibri" pitchFamily="34" charset="0"/>
                <a:ea typeface="華康儷中黑" pitchFamily="49" charset="-120"/>
                <a:cs typeface="Calibri"/>
              </a:rPr>
              <a:t>購買你的產品</a:t>
            </a:r>
            <a:r>
              <a:rPr lang="zh-TW" altLang="en-US" sz="2300" b="0" dirty="0" smtClean="0">
                <a:solidFill>
                  <a:srgbClr val="00B0F0"/>
                </a:solidFill>
                <a:latin typeface="Calibri" pitchFamily="34" charset="0"/>
                <a:ea typeface="華康儷中黑" pitchFamily="49" charset="-120"/>
                <a:cs typeface="Calibri"/>
              </a:rPr>
              <a:t>和服務</a:t>
            </a:r>
            <a:endParaRPr lang="zh-TW" altLang="en-US" sz="2300" b="0" dirty="0">
              <a:solidFill>
                <a:srgbClr val="00B0F0"/>
              </a:solidFill>
              <a:latin typeface="Calibri" pitchFamily="34" charset="0"/>
              <a:ea typeface="華康儷中黑" pitchFamily="49" charset="-120"/>
              <a:cs typeface="Calibri"/>
            </a:endParaRPr>
          </a:p>
          <a:p>
            <a:pPr marL="342900" indent="-342900">
              <a:spcBef>
                <a:spcPts val="0"/>
              </a:spcBef>
              <a:spcAft>
                <a:spcPts val="1200"/>
              </a:spcAft>
              <a:buFont typeface="Arial" panose="020B0604020202020204" pitchFamily="34" charset="0"/>
              <a:buChar char="•"/>
            </a:pPr>
            <a:r>
              <a:rPr lang="zh-TW" altLang="en-US" sz="2300" b="0" dirty="0" smtClean="0">
                <a:solidFill>
                  <a:srgbClr val="00B0F0"/>
                </a:solidFill>
                <a:latin typeface="Calibri" pitchFamily="34" charset="0"/>
                <a:ea typeface="華康儷中黑" pitchFamily="49" charset="-120"/>
                <a:cs typeface="Calibri"/>
              </a:rPr>
              <a:t>過去</a:t>
            </a:r>
            <a:r>
              <a:rPr lang="en-US" altLang="zh-TW" sz="2300" b="0" dirty="0">
                <a:solidFill>
                  <a:srgbClr val="00B0F0"/>
                </a:solidFill>
                <a:latin typeface="Calibri" pitchFamily="34" charset="0"/>
                <a:ea typeface="華康儷中黑" pitchFamily="49" charset="-120"/>
                <a:cs typeface="Calibri"/>
              </a:rPr>
              <a:t>6</a:t>
            </a:r>
            <a:r>
              <a:rPr lang="zh-TW" altLang="en-US" sz="2300" b="0" dirty="0">
                <a:solidFill>
                  <a:srgbClr val="00B0F0"/>
                </a:solidFill>
                <a:latin typeface="Calibri" pitchFamily="34" charset="0"/>
                <a:ea typeface="華康儷中黑" pitchFamily="49" charset="-120"/>
                <a:cs typeface="Calibri"/>
              </a:rPr>
              <a:t>年</a:t>
            </a:r>
            <a:r>
              <a:rPr lang="zh-TW" altLang="en-US" sz="2300" b="0" dirty="0" smtClean="0">
                <a:solidFill>
                  <a:srgbClr val="00B0F0"/>
                </a:solidFill>
                <a:latin typeface="Calibri" pitchFamily="34" charset="0"/>
                <a:ea typeface="華康儷中黑" pitchFamily="49" charset="-120"/>
                <a:cs typeface="Calibri"/>
              </a:rPr>
              <a:t>，</a:t>
            </a:r>
            <a:r>
              <a:rPr lang="zh-TW" altLang="en-US" sz="2300" b="0" dirty="0">
                <a:solidFill>
                  <a:srgbClr val="00B0F0"/>
                </a:solidFill>
                <a:latin typeface="Calibri" pitchFamily="34" charset="0"/>
                <a:ea typeface="華康儷中黑" pitchFamily="49" charset="-120"/>
                <a:cs typeface="Calibri"/>
              </a:rPr>
              <a:t>全球網</a:t>
            </a:r>
            <a:r>
              <a:rPr lang="zh-TW" altLang="en-US" sz="2300" b="0" dirty="0" smtClean="0">
                <a:solidFill>
                  <a:srgbClr val="00B0F0"/>
                </a:solidFill>
                <a:latin typeface="Calibri" pitchFamily="34" charset="0"/>
                <a:ea typeface="華康儷中黑" pitchFamily="49" charset="-120"/>
                <a:cs typeface="Calibri"/>
              </a:rPr>
              <a:t>絡的銷售增長近</a:t>
            </a:r>
            <a:r>
              <a:rPr lang="en-US" altLang="zh-TW" sz="2300" b="0" dirty="0">
                <a:solidFill>
                  <a:srgbClr val="00B0F0"/>
                </a:solidFill>
                <a:latin typeface="Calibri" pitchFamily="34" charset="0"/>
                <a:ea typeface="華康儷中黑" pitchFamily="49" charset="-120"/>
                <a:cs typeface="Calibri"/>
              </a:rPr>
              <a:t>400</a:t>
            </a:r>
            <a:r>
              <a:rPr lang="zh-TW" altLang="en-US" sz="2300" b="0" dirty="0" smtClean="0">
                <a:solidFill>
                  <a:srgbClr val="00B0F0"/>
                </a:solidFill>
                <a:latin typeface="Calibri" pitchFamily="34" charset="0"/>
                <a:ea typeface="華康儷中黑" pitchFamily="49" charset="-120"/>
                <a:cs typeface="Calibri"/>
              </a:rPr>
              <a:t>％，最</a:t>
            </a:r>
            <a:r>
              <a:rPr lang="zh-TW" altLang="en-US" sz="2300" b="0" dirty="0">
                <a:solidFill>
                  <a:srgbClr val="00B0F0"/>
                </a:solidFill>
                <a:latin typeface="Calibri" pitchFamily="34" charset="0"/>
                <a:ea typeface="華康儷中黑" pitchFamily="49" charset="-120"/>
                <a:cs typeface="Calibri"/>
              </a:rPr>
              <a:t>好的捷</a:t>
            </a:r>
            <a:r>
              <a:rPr lang="zh-TW" altLang="en-US" sz="2300" b="0" dirty="0" smtClean="0">
                <a:solidFill>
                  <a:srgbClr val="00B0F0"/>
                </a:solidFill>
                <a:latin typeface="Calibri" pitchFamily="34" charset="0"/>
                <a:ea typeface="華康儷中黑" pitchFamily="49" charset="-120"/>
                <a:cs typeface="Calibri"/>
              </a:rPr>
              <a:t>徑</a:t>
            </a:r>
            <a:r>
              <a:rPr lang="zh-TW" altLang="en-US" sz="2300" b="0" dirty="0">
                <a:solidFill>
                  <a:srgbClr val="00B0F0"/>
                </a:solidFill>
                <a:latin typeface="Calibri" pitchFamily="34" charset="0"/>
                <a:ea typeface="華康儷中黑" pitchFamily="49" charset="-120"/>
                <a:cs typeface="Calibri"/>
              </a:rPr>
              <a:t>是</a:t>
            </a:r>
            <a:r>
              <a:rPr lang="zh-TW" altLang="en-US" sz="2300" b="0" dirty="0" smtClean="0">
                <a:solidFill>
                  <a:srgbClr val="00B0F0"/>
                </a:solidFill>
                <a:latin typeface="Calibri" pitchFamily="34" charset="0"/>
                <a:ea typeface="華康儷中黑" pitchFamily="49" charset="-120"/>
                <a:cs typeface="Calibri"/>
              </a:rPr>
              <a:t>提升你的</a:t>
            </a:r>
            <a:r>
              <a:rPr lang="zh-TW" altLang="en-US" sz="2300" b="0" dirty="0">
                <a:solidFill>
                  <a:srgbClr val="00B0F0"/>
                </a:solidFill>
                <a:latin typeface="Calibri" pitchFamily="34" charset="0"/>
                <a:ea typeface="華康儷中黑" pitchFamily="49" charset="-120"/>
                <a:cs typeface="Calibri"/>
              </a:rPr>
              <a:t>業務網</a:t>
            </a:r>
            <a:r>
              <a:rPr lang="zh-TW" altLang="en-US" sz="2300" b="0" dirty="0" smtClean="0">
                <a:solidFill>
                  <a:srgbClr val="00B0F0"/>
                </a:solidFill>
                <a:latin typeface="Calibri" pitchFamily="34" charset="0"/>
                <a:ea typeface="華康儷中黑" pitchFamily="49" charset="-120"/>
                <a:cs typeface="Calibri"/>
              </a:rPr>
              <a:t>絡</a:t>
            </a:r>
            <a:endParaRPr lang="zh-TW" altLang="en-US" sz="2300" b="0" dirty="0">
              <a:solidFill>
                <a:srgbClr val="00B0F0"/>
              </a:solidFill>
              <a:latin typeface="Calibri" pitchFamily="34" charset="0"/>
              <a:ea typeface="華康儷中黑" pitchFamily="49" charset="-120"/>
              <a:cs typeface="Calibri"/>
            </a:endParaRPr>
          </a:p>
          <a:p>
            <a:pPr marL="342900" indent="-342900">
              <a:spcBef>
                <a:spcPts val="0"/>
              </a:spcBef>
              <a:spcAft>
                <a:spcPts val="1200"/>
              </a:spcAft>
              <a:buFont typeface="Arial" panose="020B0604020202020204" pitchFamily="34" charset="0"/>
              <a:buChar char="•"/>
            </a:pPr>
            <a:r>
              <a:rPr lang="zh-TW" altLang="en-US" sz="2300" b="0" dirty="0">
                <a:solidFill>
                  <a:srgbClr val="00B0F0"/>
                </a:solidFill>
                <a:latin typeface="Calibri" pitchFamily="34" charset="0"/>
                <a:ea typeface="華康儷中黑" pitchFamily="49" charset="-120"/>
                <a:cs typeface="Calibri"/>
              </a:rPr>
              <a:t>你的生意會顯得更加專業</a:t>
            </a:r>
            <a:endParaRPr lang="en-US" sz="2300" b="0" dirty="0">
              <a:solidFill>
                <a:srgbClr val="00B0F0"/>
              </a:solidFill>
              <a:latin typeface="Calibri" pitchFamily="34" charset="0"/>
              <a:ea typeface="華康儷中黑" pitchFamily="49" charset="-120"/>
              <a:cs typeface="Calibri"/>
            </a:endParaRPr>
          </a:p>
        </p:txBody>
      </p:sp>
      <p:sp>
        <p:nvSpPr>
          <p:cNvPr id="6" name="Content Placeholder 2"/>
          <p:cNvSpPr txBox="1">
            <a:spLocks/>
          </p:cNvSpPr>
          <p:nvPr/>
        </p:nvSpPr>
        <p:spPr>
          <a:xfrm>
            <a:off x="4681182" y="1738906"/>
            <a:ext cx="4295396" cy="4484562"/>
          </a:xfrm>
          <a:prstGeom prst="rect">
            <a:avLst/>
          </a:prstGeom>
        </p:spPr>
        <p:txBody>
          <a:bodyPr vert="horz" wrap="square" lIns="91440" tIns="45720" rIns="91440" bIns="45720" rtlCol="0">
            <a:noAutofit/>
          </a:bodyPr>
          <a:lst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a:lstStyle>
          <a:p>
            <a:pPr>
              <a:lnSpc>
                <a:spcPct val="70000"/>
              </a:lnSpc>
            </a:pPr>
            <a:r>
              <a:rPr lang="en-US" sz="2000" dirty="0" smtClean="0">
                <a:solidFill>
                  <a:schemeClr val="bg1"/>
                </a:solidFill>
                <a:latin typeface="Calibri" pitchFamily="34" charset="0"/>
                <a:ea typeface="華康儷中黑" pitchFamily="49" charset="-120"/>
                <a:cs typeface="Calibri"/>
              </a:rPr>
              <a:t>The site is the most cost effective form of advertising. </a:t>
            </a:r>
          </a:p>
          <a:p>
            <a:pPr>
              <a:lnSpc>
                <a:spcPct val="70000"/>
              </a:lnSpc>
            </a:pPr>
            <a:r>
              <a:rPr lang="en-US" sz="2000" dirty="0" smtClean="0">
                <a:solidFill>
                  <a:schemeClr val="bg1"/>
                </a:solidFill>
                <a:latin typeface="Calibri" pitchFamily="34" charset="0"/>
                <a:ea typeface="華康儷中黑" pitchFamily="49" charset="-120"/>
                <a:cs typeface="Calibri"/>
              </a:rPr>
              <a:t>7 business days, 24 hours a day, without any additional overhead, and your sales potential will be increased several times. </a:t>
            </a:r>
          </a:p>
          <a:p>
            <a:pPr>
              <a:lnSpc>
                <a:spcPct val="70000"/>
              </a:lnSpc>
            </a:pPr>
            <a:r>
              <a:rPr lang="en-US" sz="2000" dirty="0" smtClean="0">
                <a:solidFill>
                  <a:schemeClr val="bg1"/>
                </a:solidFill>
                <a:latin typeface="Calibri" pitchFamily="34" charset="0"/>
                <a:ea typeface="華康儷中黑" pitchFamily="49" charset="-120"/>
                <a:cs typeface="Calibri"/>
              </a:rPr>
              <a:t>Does not require the customer to the store in person, you can easily purchase your products on the website and services </a:t>
            </a:r>
          </a:p>
          <a:p>
            <a:pPr>
              <a:lnSpc>
                <a:spcPct val="70000"/>
              </a:lnSpc>
            </a:pPr>
            <a:r>
              <a:rPr lang="en-US" sz="2000" dirty="0" smtClean="0">
                <a:solidFill>
                  <a:schemeClr val="bg1"/>
                </a:solidFill>
                <a:latin typeface="Calibri" pitchFamily="34" charset="0"/>
                <a:ea typeface="華康儷中黑" pitchFamily="49" charset="-120"/>
                <a:cs typeface="Calibri"/>
              </a:rPr>
              <a:t>In the past six years, the global network of nearly 400% increase in sales, enhance your business network is the best shortcut</a:t>
            </a:r>
          </a:p>
          <a:p>
            <a:pPr>
              <a:lnSpc>
                <a:spcPct val="70000"/>
              </a:lnSpc>
            </a:pPr>
            <a:r>
              <a:rPr lang="en-US" sz="2000" dirty="0" smtClean="0">
                <a:solidFill>
                  <a:schemeClr val="bg1"/>
                </a:solidFill>
                <a:latin typeface="Calibri" pitchFamily="34" charset="0"/>
                <a:ea typeface="華康儷中黑" pitchFamily="49" charset="-120"/>
                <a:cs typeface="Calibri"/>
              </a:rPr>
              <a:t>Your business will look more professional </a:t>
            </a:r>
          </a:p>
        </p:txBody>
      </p:sp>
      <p:sp>
        <p:nvSpPr>
          <p:cNvPr id="7" name="Rounded Rectangular Callout 6"/>
          <p:cNvSpPr/>
          <p:nvPr/>
        </p:nvSpPr>
        <p:spPr>
          <a:xfrm>
            <a:off x="812192" y="289914"/>
            <a:ext cx="7737977" cy="1176280"/>
          </a:xfrm>
          <a:prstGeom prst="wedgeRoundRectCallout">
            <a:avLst>
              <a:gd name="adj1" fmla="val -17535"/>
              <a:gd name="adj2" fmla="val 49783"/>
              <a:gd name="adj3" fmla="val 16667"/>
            </a:avLst>
          </a:prstGeom>
          <a:solidFill>
            <a:srgbClr val="92D05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Hant" altLang="en-US" sz="2800" dirty="0" smtClean="0">
                <a:solidFill>
                  <a:schemeClr val="tx1">
                    <a:lumMod val="65000"/>
                    <a:lumOff val="35000"/>
                  </a:schemeClr>
                </a:solidFill>
                <a:latin typeface="Calibri" pitchFamily="34" charset="0"/>
                <a:ea typeface="華康儷中黑" pitchFamily="49" charset="-120"/>
              </a:rPr>
              <a:t>每</a:t>
            </a:r>
            <a:r>
              <a:rPr lang="zh-TW" altLang="en-US" sz="2800" dirty="0" smtClean="0">
                <a:solidFill>
                  <a:schemeClr val="tx1">
                    <a:lumMod val="65000"/>
                    <a:lumOff val="35000"/>
                  </a:schemeClr>
                </a:solidFill>
                <a:latin typeface="Calibri" pitchFamily="34" charset="0"/>
                <a:ea typeface="華康儷中黑" pitchFamily="49" charset="-120"/>
              </a:rPr>
              <a:t>間</a:t>
            </a:r>
            <a:r>
              <a:rPr lang="zh-Hant" altLang="en-US" sz="2800" dirty="0" smtClean="0">
                <a:solidFill>
                  <a:schemeClr val="tx1">
                    <a:lumMod val="65000"/>
                    <a:lumOff val="35000"/>
                  </a:schemeClr>
                </a:solidFill>
                <a:latin typeface="Calibri" pitchFamily="34" charset="0"/>
                <a:ea typeface="華康儷中黑" pitchFamily="49" charset="-120"/>
              </a:rPr>
              <a:t>公司</a:t>
            </a:r>
            <a:r>
              <a:rPr lang="zh-Hant" altLang="en-US" sz="2800" dirty="0">
                <a:solidFill>
                  <a:schemeClr val="tx1">
                    <a:lumMod val="65000"/>
                    <a:lumOff val="35000"/>
                  </a:schemeClr>
                </a:solidFill>
                <a:latin typeface="Calibri" pitchFamily="34" charset="0"/>
                <a:ea typeface="華康儷中黑" pitchFamily="49" charset="-120"/>
              </a:rPr>
              <a:t>都需要一個網站的原</a:t>
            </a:r>
            <a:r>
              <a:rPr lang="zh-Hant" altLang="en-US" sz="2800" dirty="0" smtClean="0">
                <a:solidFill>
                  <a:schemeClr val="tx1">
                    <a:lumMod val="65000"/>
                    <a:lumOff val="35000"/>
                  </a:schemeClr>
                </a:solidFill>
                <a:latin typeface="Calibri" pitchFamily="34" charset="0"/>
                <a:ea typeface="華康儷中黑" pitchFamily="49" charset="-120"/>
              </a:rPr>
              <a:t>因</a:t>
            </a:r>
            <a:r>
              <a:rPr lang="en-US" sz="2800" dirty="0">
                <a:solidFill>
                  <a:schemeClr val="tx1">
                    <a:lumMod val="65000"/>
                    <a:lumOff val="35000"/>
                  </a:schemeClr>
                </a:solidFill>
                <a:latin typeface="Calibri" pitchFamily="34" charset="0"/>
                <a:ea typeface="華康儷中黑" pitchFamily="49" charset="-120"/>
                <a:cs typeface="Calibri"/>
              </a:rPr>
              <a:t/>
            </a:r>
            <a:br>
              <a:rPr lang="en-US" sz="2800" dirty="0">
                <a:solidFill>
                  <a:schemeClr val="tx1">
                    <a:lumMod val="65000"/>
                    <a:lumOff val="35000"/>
                  </a:schemeClr>
                </a:solidFill>
                <a:latin typeface="Calibri" pitchFamily="34" charset="0"/>
                <a:ea typeface="華康儷中黑" pitchFamily="49" charset="-120"/>
                <a:cs typeface="Calibri"/>
              </a:rPr>
            </a:br>
            <a:r>
              <a:rPr lang="en-US" sz="2800" dirty="0" smtClean="0">
                <a:solidFill>
                  <a:schemeClr val="tx1">
                    <a:lumMod val="65000"/>
                    <a:lumOff val="35000"/>
                  </a:schemeClr>
                </a:solidFill>
                <a:latin typeface="Calibri" pitchFamily="34" charset="0"/>
                <a:ea typeface="華康儷中黑" pitchFamily="49" charset="-120"/>
                <a:cs typeface="Calibri"/>
              </a:rPr>
              <a:t>Why Every </a:t>
            </a:r>
            <a:r>
              <a:rPr lang="en-US" sz="2800" dirty="0">
                <a:solidFill>
                  <a:schemeClr val="tx1">
                    <a:lumMod val="65000"/>
                    <a:lumOff val="35000"/>
                  </a:schemeClr>
                </a:solidFill>
                <a:latin typeface="Calibri" pitchFamily="34" charset="0"/>
                <a:ea typeface="華康儷中黑" pitchFamily="49" charset="-120"/>
                <a:cs typeface="Calibri"/>
              </a:rPr>
              <a:t>Company </a:t>
            </a:r>
            <a:r>
              <a:rPr lang="en-US" sz="2800" dirty="0" smtClean="0">
                <a:solidFill>
                  <a:schemeClr val="tx1">
                    <a:lumMod val="65000"/>
                    <a:lumOff val="35000"/>
                  </a:schemeClr>
                </a:solidFill>
                <a:latin typeface="Calibri" pitchFamily="34" charset="0"/>
                <a:ea typeface="華康儷中黑" pitchFamily="49" charset="-120"/>
                <a:cs typeface="Calibri"/>
              </a:rPr>
              <a:t>Needs </a:t>
            </a:r>
            <a:r>
              <a:rPr lang="en-US" sz="2800" dirty="0">
                <a:solidFill>
                  <a:schemeClr val="tx1">
                    <a:lumMod val="65000"/>
                    <a:lumOff val="35000"/>
                  </a:schemeClr>
                </a:solidFill>
                <a:latin typeface="Calibri" pitchFamily="34" charset="0"/>
                <a:ea typeface="華康儷中黑" pitchFamily="49" charset="-120"/>
                <a:cs typeface="Calibri"/>
              </a:rPr>
              <a:t>a </a:t>
            </a:r>
            <a:r>
              <a:rPr lang="en-US" sz="2800" dirty="0" smtClean="0">
                <a:solidFill>
                  <a:schemeClr val="tx1">
                    <a:lumMod val="65000"/>
                    <a:lumOff val="35000"/>
                  </a:schemeClr>
                </a:solidFill>
                <a:latin typeface="Calibri" pitchFamily="34" charset="0"/>
                <a:ea typeface="華康儷中黑" pitchFamily="49" charset="-120"/>
                <a:cs typeface="Calibri"/>
              </a:rPr>
              <a:t>Website</a:t>
            </a:r>
            <a:endParaRPr lang="en-US" dirty="0">
              <a:solidFill>
                <a:schemeClr val="tx1">
                  <a:lumMod val="65000"/>
                  <a:lumOff val="35000"/>
                </a:schemeClr>
              </a:solidFill>
              <a:effectLst>
                <a:outerShdw blurRad="38100" dist="38100" dir="2700000" algn="tl">
                  <a:srgbClr val="000000">
                    <a:alpha val="43137"/>
                  </a:srgbClr>
                </a:outerShdw>
              </a:effectLst>
              <a:latin typeface="Calibri" pitchFamily="34" charset="0"/>
              <a:ea typeface="華康儷中黑" pitchFamily="49" charset="-120"/>
            </a:endParaRPr>
          </a:p>
        </p:txBody>
      </p:sp>
    </p:spTree>
    <p:extLst>
      <p:ext uri="{BB962C8B-B14F-4D97-AF65-F5344CB8AC3E}">
        <p14:creationId xmlns="" xmlns:p14="http://schemas.microsoft.com/office/powerpoint/2010/main" val="3600183218"/>
      </p:ext>
    </p:extLst>
  </p:cSld>
  <p:clrMapOvr>
    <a:masterClrMapping/>
  </p:clrMapOvr>
  <p:timing>
    <p:tnLst>
      <p:par>
        <p:cTn id="1" dur="indefinite" restart="never" nodeType="tmRoot"/>
      </p:par>
    </p:tnLst>
  </p:timing>
</p:sld>
</file>

<file path=ppt/theme/theme1.xml><?xml version="1.0" encoding="utf-8"?>
<a:theme xmlns:a="http://schemas.openxmlformats.org/drawingml/2006/main" name="2_Presentermedia.com - laptop connection - static">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itchbook">
  <a:themeElements>
    <a:clrScheme name="Custom 4">
      <a:dk1>
        <a:sysClr val="windowText" lastClr="000000"/>
      </a:dk1>
      <a:lt1>
        <a:sysClr val="window" lastClr="FFFFFF"/>
      </a:lt1>
      <a:dk2>
        <a:srgbClr val="073E87"/>
      </a:dk2>
      <a:lt2>
        <a:srgbClr val="C6E7FC"/>
      </a:lt2>
      <a:accent1>
        <a:srgbClr val="D96D00"/>
      </a:accent1>
      <a:accent2>
        <a:srgbClr val="376BAD"/>
      </a:accent2>
      <a:accent3>
        <a:srgbClr val="182C58"/>
      </a:accent3>
      <a:accent4>
        <a:srgbClr val="255394"/>
      </a:accent4>
      <a:accent5>
        <a:srgbClr val="DE6C0F"/>
      </a:accent5>
      <a:accent6>
        <a:srgbClr val="286BA5"/>
      </a:accent6>
      <a:hlink>
        <a:srgbClr val="0C6EFF"/>
      </a:hlink>
      <a:folHlink>
        <a:srgbClr val="05ADFF"/>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7285</TotalTime>
  <Words>1931</Words>
  <Application>Microsoft Office PowerPoint</Application>
  <PresentationFormat>On-screen Show (4:3)</PresentationFormat>
  <Paragraphs>254</Paragraphs>
  <Slides>27</Slides>
  <Notes>22</Notes>
  <HiddenSlides>1</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2_Presentermedia.com - laptop connection - static</vt:lpstr>
      <vt:lpstr>Pitchbook</vt:lpstr>
      <vt:lpstr>1_Custom Design</vt:lpstr>
      <vt:lpstr>Slide 1</vt:lpstr>
      <vt:lpstr>2013美安香港領袖訓練會議 Market Hong Kong 2013 Leadership School </vt:lpstr>
      <vt:lpstr>Slide 3</vt:lpstr>
      <vt:lpstr>Slide 4</vt:lpstr>
      <vt:lpstr>Slide 5</vt:lpstr>
      <vt:lpstr>Slide 6</vt:lpstr>
      <vt:lpstr>你的全球網路中心 Your Global WebCenter</vt:lpstr>
      <vt:lpstr>美安香港網絡中心 = 簡單易用的解決方案 Webcenters is a Turn-key solution</vt:lpstr>
      <vt:lpstr>Slide 9</vt:lpstr>
      <vt:lpstr>Slide 10</vt:lpstr>
      <vt:lpstr>Slide 11</vt:lpstr>
      <vt:lpstr>Slide 12</vt:lpstr>
      <vt:lpstr>Slide 13</vt:lpstr>
      <vt:lpstr>Slide 14</vt:lpstr>
      <vt:lpstr>經銷商個人網站：產品中的產品 Distributor’s personal website: the product of the product</vt:lpstr>
      <vt:lpstr>Slide 16</vt:lpstr>
      <vt:lpstr>Slide 17</vt:lpstr>
      <vt:lpstr>Slide 18</vt:lpstr>
      <vt:lpstr>Slide 19</vt:lpstr>
      <vt:lpstr>Slide 20</vt:lpstr>
      <vt:lpstr>網路中心快速入門套裝 The all new WebCenter Fast Start Kit</vt:lpstr>
      <vt:lpstr>Slide 22</vt:lpstr>
      <vt:lpstr>Slide 23</vt:lpstr>
      <vt:lpstr>網路中心授證訓練101 WebCenter Certification training  101</vt:lpstr>
      <vt:lpstr>WebCenter Certification training  201</vt:lpstr>
      <vt:lpstr>你的全球網路中心 Your Global WebCenter</vt:lpstr>
      <vt:lpstr>Slide 27</vt:lpstr>
    </vt:vector>
  </TitlesOfParts>
  <Company>New Reality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maWebCenters Weekly Webinars</dc:title>
  <dc:creator>Ryan Stack</dc:creator>
  <cp:lastModifiedBy>Veronica</cp:lastModifiedBy>
  <cp:revision>429</cp:revision>
  <dcterms:created xsi:type="dcterms:W3CDTF">2012-09-11T14:14:54Z</dcterms:created>
  <dcterms:modified xsi:type="dcterms:W3CDTF">2013-10-27T00:00:07Z</dcterms:modified>
</cp:coreProperties>
</file>